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93" r:id="rId9"/>
    <p:sldId id="374" r:id="rId10"/>
    <p:sldId id="294" r:id="rId11"/>
    <p:sldId id="295" r:id="rId12"/>
    <p:sldId id="296" r:id="rId13"/>
    <p:sldId id="297" r:id="rId14"/>
    <p:sldId id="298" r:id="rId15"/>
    <p:sldId id="300" r:id="rId16"/>
    <p:sldId id="301" r:id="rId17"/>
    <p:sldId id="267" r:id="rId18"/>
    <p:sldId id="373" r:id="rId19"/>
    <p:sldId id="268" r:id="rId20"/>
    <p:sldId id="309" r:id="rId21"/>
    <p:sldId id="284" r:id="rId22"/>
    <p:sldId id="271" r:id="rId23"/>
    <p:sldId id="272" r:id="rId24"/>
    <p:sldId id="275" r:id="rId25"/>
    <p:sldId id="276" r:id="rId26"/>
    <p:sldId id="277" r:id="rId27"/>
    <p:sldId id="339" r:id="rId28"/>
    <p:sldId id="338" r:id="rId29"/>
    <p:sldId id="372" r:id="rId30"/>
  </p:sldIdLst>
  <p:sldSz cx="16256000" cy="9144000"/>
  <p:notesSz cx="16256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620" y="-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C2817-87A9-4361-8BB3-B1A000F60617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2B870-90B8-41D9-89B7-E532EE888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24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2B870-90B8-41D9-89B7-E532EE8887D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04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92700" y="3568700"/>
            <a:ext cx="7173595" cy="265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rgbClr val="008DC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08F00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008DC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8F00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008DC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008DC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355600"/>
            <a:ext cx="15824200" cy="1165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rgbClr val="008DC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9900" y="2184400"/>
            <a:ext cx="14444980" cy="4734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08F00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png"/><Relationship Id="rId21" Type="http://schemas.openxmlformats.org/officeDocument/2006/relationships/image" Target="../media/image39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2" Type="http://schemas.openxmlformats.org/officeDocument/2006/relationships/image" Target="../media/image7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8" Type="http://schemas.openxmlformats.org/officeDocument/2006/relationships/image" Target="../media/image76.png"/><Relationship Id="rId66" Type="http://schemas.openxmlformats.org/officeDocument/2006/relationships/image" Target="../media/image84.png"/><Relationship Id="rId5" Type="http://schemas.openxmlformats.org/officeDocument/2006/relationships/image" Target="../media/image23.png"/><Relationship Id="rId61" Type="http://schemas.openxmlformats.org/officeDocument/2006/relationships/image" Target="../media/image79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74.pn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8" Type="http://schemas.openxmlformats.org/officeDocument/2006/relationships/image" Target="../media/image26.png"/><Relationship Id="rId51" Type="http://schemas.openxmlformats.org/officeDocument/2006/relationships/image" Target="../media/image69.png"/><Relationship Id="rId72" Type="http://schemas.openxmlformats.org/officeDocument/2006/relationships/image" Target="../media/image90.jp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59" Type="http://schemas.openxmlformats.org/officeDocument/2006/relationships/image" Target="../media/image77.png"/><Relationship Id="rId67" Type="http://schemas.openxmlformats.org/officeDocument/2006/relationships/image" Target="../media/image85.png"/><Relationship Id="rId20" Type="http://schemas.openxmlformats.org/officeDocument/2006/relationships/image" Target="../media/image38.png"/><Relationship Id="rId41" Type="http://schemas.openxmlformats.org/officeDocument/2006/relationships/image" Target="../media/image59.png"/><Relationship Id="rId54" Type="http://schemas.openxmlformats.org/officeDocument/2006/relationships/image" Target="../media/image72.png"/><Relationship Id="rId62" Type="http://schemas.openxmlformats.org/officeDocument/2006/relationships/image" Target="../media/image80.png"/><Relationship Id="rId7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49" Type="http://schemas.openxmlformats.org/officeDocument/2006/relationships/image" Target="../media/image67.png"/><Relationship Id="rId57" Type="http://schemas.openxmlformats.org/officeDocument/2006/relationships/image" Target="../media/image75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png"/><Relationship Id="rId65" Type="http://schemas.openxmlformats.org/officeDocument/2006/relationships/image" Target="../media/image8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9" Type="http://schemas.openxmlformats.org/officeDocument/2006/relationships/image" Target="../media/image57.png"/><Relationship Id="rId34" Type="http://schemas.openxmlformats.org/officeDocument/2006/relationships/image" Target="../media/image52.png"/><Relationship Id="rId50" Type="http://schemas.openxmlformats.org/officeDocument/2006/relationships/image" Target="../media/image68.png"/><Relationship Id="rId55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.jpg"/><Relationship Id="rId7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4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13.png"/><Relationship Id="rId10" Type="http://schemas.openxmlformats.org/officeDocument/2006/relationships/image" Target="../media/image128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Relationship Id="rId1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13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11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37000" y="3454400"/>
            <a:ext cx="8388985" cy="273812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90500" marR="5080" indent="-177800">
              <a:lnSpc>
                <a:spcPts val="10200"/>
              </a:lnSpc>
              <a:spcBef>
                <a:spcPts val="1160"/>
              </a:spcBef>
            </a:pPr>
            <a:r>
              <a:rPr sz="9300" b="1" spc="-665" dirty="0">
                <a:latin typeface="Arial"/>
                <a:cs typeface="Arial"/>
              </a:rPr>
              <a:t>Intro</a:t>
            </a:r>
            <a:r>
              <a:rPr sz="9300" b="1" spc="-345" dirty="0">
                <a:latin typeface="Arial"/>
                <a:cs typeface="Arial"/>
              </a:rPr>
              <a:t> </a:t>
            </a:r>
            <a:r>
              <a:rPr sz="9300" b="1" spc="-790" dirty="0">
                <a:latin typeface="Arial"/>
                <a:cs typeface="Arial"/>
              </a:rPr>
              <a:t>to</a:t>
            </a:r>
            <a:r>
              <a:rPr sz="9300" b="1" spc="-345" dirty="0">
                <a:latin typeface="Arial"/>
                <a:cs typeface="Arial"/>
              </a:rPr>
              <a:t> </a:t>
            </a:r>
            <a:r>
              <a:rPr sz="9300" b="1" spc="-915" dirty="0">
                <a:latin typeface="Arial"/>
                <a:cs typeface="Arial"/>
              </a:rPr>
              <a:t>Neo4j</a:t>
            </a:r>
            <a:r>
              <a:rPr sz="9300" b="1" spc="-340" dirty="0">
                <a:latin typeface="Arial"/>
                <a:cs typeface="Arial"/>
              </a:rPr>
              <a:t> </a:t>
            </a:r>
            <a:r>
              <a:rPr sz="9300" b="1" spc="-965" dirty="0">
                <a:latin typeface="Arial"/>
                <a:cs typeface="Arial"/>
              </a:rPr>
              <a:t>and </a:t>
            </a:r>
            <a:r>
              <a:rPr sz="9300" b="1" spc="-1100" dirty="0">
                <a:latin typeface="Arial"/>
                <a:cs typeface="Arial"/>
              </a:rPr>
              <a:t>Graph</a:t>
            </a:r>
            <a:r>
              <a:rPr sz="9300" b="1" spc="-335" dirty="0">
                <a:latin typeface="Arial"/>
                <a:cs typeface="Arial"/>
              </a:rPr>
              <a:t> </a:t>
            </a:r>
            <a:r>
              <a:rPr sz="9300" b="1" spc="-890" dirty="0">
                <a:latin typeface="Arial"/>
                <a:cs typeface="Arial"/>
              </a:rPr>
              <a:t>Databases</a:t>
            </a:r>
            <a:endParaRPr sz="9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4300" y="1905000"/>
            <a:ext cx="33274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4500" y="1684020"/>
            <a:ext cx="5194300" cy="52959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algn="ctr">
              <a:lnSpc>
                <a:spcPct val="131200"/>
              </a:lnSpc>
              <a:spcBef>
                <a:spcPts val="45"/>
              </a:spcBef>
            </a:pPr>
            <a:r>
              <a:rPr sz="8800" spc="-705" dirty="0">
                <a:solidFill>
                  <a:srgbClr val="0365C0"/>
                </a:solidFill>
                <a:latin typeface="Arial"/>
                <a:cs typeface="Arial"/>
              </a:rPr>
              <a:t>Intuitivness </a:t>
            </a:r>
            <a:r>
              <a:rPr sz="8800" spc="-1015" dirty="0">
                <a:solidFill>
                  <a:srgbClr val="0365C0"/>
                </a:solidFill>
                <a:latin typeface="Arial"/>
                <a:cs typeface="Arial"/>
              </a:rPr>
              <a:t>Speed </a:t>
            </a:r>
            <a:r>
              <a:rPr sz="8800" spc="-705" dirty="0">
                <a:solidFill>
                  <a:srgbClr val="0365C0"/>
                </a:solidFill>
                <a:latin typeface="Arial"/>
                <a:cs typeface="Arial"/>
              </a:rPr>
              <a:t>Agility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0500" y="1684020"/>
            <a:ext cx="5711825" cy="52959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algn="ctr">
              <a:lnSpc>
                <a:spcPct val="131200"/>
              </a:lnSpc>
              <a:spcBef>
                <a:spcPts val="45"/>
              </a:spcBef>
            </a:pPr>
            <a:r>
              <a:rPr sz="8800" spc="-720" dirty="0">
                <a:solidFill>
                  <a:srgbClr val="0365C0"/>
                </a:solidFill>
                <a:latin typeface="Arial"/>
                <a:cs typeface="Arial"/>
              </a:rPr>
              <a:t>Intuitiveness </a:t>
            </a:r>
            <a:r>
              <a:rPr sz="8800" spc="-1015" dirty="0">
                <a:solidFill>
                  <a:srgbClr val="A6AAA9"/>
                </a:solidFill>
                <a:latin typeface="Arial"/>
                <a:cs typeface="Arial"/>
              </a:rPr>
              <a:t>Speed</a:t>
            </a:r>
            <a:r>
              <a:rPr sz="8800" spc="-705" dirty="0">
                <a:solidFill>
                  <a:srgbClr val="A6AAA9"/>
                </a:solidFill>
                <a:latin typeface="Arial"/>
                <a:cs typeface="Arial"/>
              </a:rPr>
              <a:t> Agility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F8F9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00">
              <a:lnSpc>
                <a:spcPct val="100000"/>
              </a:lnSpc>
              <a:spcBef>
                <a:spcPts val="100"/>
              </a:spcBef>
            </a:pPr>
            <a:r>
              <a:rPr sz="4800" spc="-400" dirty="0">
                <a:solidFill>
                  <a:srgbClr val="000000"/>
                </a:solidFill>
                <a:latin typeface="Arial"/>
                <a:cs typeface="Arial"/>
              </a:rPr>
              <a:t>Intuitiveness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181100"/>
            <a:ext cx="16078200" cy="7962900"/>
            <a:chOff x="0" y="1181100"/>
            <a:chExt cx="16078200" cy="7962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7400" y="1879600"/>
              <a:ext cx="6324600" cy="6096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81100"/>
              <a:ext cx="16078200" cy="7962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4500" y="1684020"/>
            <a:ext cx="5194300" cy="52959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algn="ctr">
              <a:lnSpc>
                <a:spcPct val="131200"/>
              </a:lnSpc>
              <a:spcBef>
                <a:spcPts val="45"/>
              </a:spcBef>
            </a:pPr>
            <a:r>
              <a:rPr sz="8800" spc="-705" dirty="0">
                <a:solidFill>
                  <a:srgbClr val="A6AAA9"/>
                </a:solidFill>
                <a:latin typeface="Arial"/>
                <a:cs typeface="Arial"/>
              </a:rPr>
              <a:t>Intuitivness </a:t>
            </a:r>
            <a:r>
              <a:rPr sz="8800" spc="-1015" dirty="0">
                <a:solidFill>
                  <a:srgbClr val="0365C0"/>
                </a:solidFill>
                <a:latin typeface="Arial"/>
                <a:cs typeface="Arial"/>
              </a:rPr>
              <a:t>Speed </a:t>
            </a:r>
            <a:r>
              <a:rPr sz="8800" spc="-705" dirty="0">
                <a:solidFill>
                  <a:srgbClr val="A6AAA9"/>
                </a:solidFill>
                <a:latin typeface="Arial"/>
                <a:cs typeface="Arial"/>
              </a:rPr>
              <a:t>Agility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0100" y="533400"/>
            <a:ext cx="2286000" cy="914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509000"/>
            <a:ext cx="16256000" cy="635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Relational</a:t>
            </a:r>
            <a:r>
              <a:rPr spc="-210" dirty="0"/>
              <a:t> </a:t>
            </a:r>
            <a:r>
              <a:rPr dirty="0"/>
              <a:t>Versus</a:t>
            </a:r>
            <a:r>
              <a:rPr spc="-204" dirty="0"/>
              <a:t> </a:t>
            </a:r>
            <a:r>
              <a:rPr dirty="0"/>
              <a:t>Graph</a:t>
            </a:r>
            <a:r>
              <a:rPr spc="-210" dirty="0"/>
              <a:t> </a:t>
            </a:r>
            <a:r>
              <a:rPr spc="-10" dirty="0"/>
              <a:t>Models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16200" y="2019300"/>
            <a:ext cx="37668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6FB048"/>
                </a:solidFill>
                <a:latin typeface="Trebuchet MS"/>
                <a:cs typeface="Trebuchet MS"/>
              </a:rPr>
              <a:t>Relational</a:t>
            </a:r>
            <a:r>
              <a:rPr sz="3800" b="1" spc="-16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800" b="1" spc="-10" dirty="0">
                <a:solidFill>
                  <a:srgbClr val="6FB048"/>
                </a:solidFill>
                <a:latin typeface="Trebuchet MS"/>
                <a:cs typeface="Trebuchet MS"/>
              </a:rPr>
              <a:t>Model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52100" y="2070100"/>
            <a:ext cx="2842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6FB048"/>
                </a:solidFill>
                <a:latin typeface="Trebuchet MS"/>
                <a:cs typeface="Trebuchet MS"/>
              </a:rPr>
              <a:t>Graph</a:t>
            </a:r>
            <a:r>
              <a:rPr sz="3800" b="1" spc="-17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800" b="1" spc="-10" dirty="0">
                <a:solidFill>
                  <a:srgbClr val="6FB048"/>
                </a:solidFill>
                <a:latin typeface="Trebuchet MS"/>
                <a:cs typeface="Trebuchet MS"/>
              </a:rPr>
              <a:t>Model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72991" y="5163016"/>
            <a:ext cx="2450465" cy="487045"/>
            <a:chOff x="10372991" y="5163016"/>
            <a:chExt cx="2450465" cy="487045"/>
          </a:xfrm>
        </p:grpSpPr>
        <p:sp>
          <p:nvSpPr>
            <p:cNvPr id="8" name="object 8"/>
            <p:cNvSpPr/>
            <p:nvPr/>
          </p:nvSpPr>
          <p:spPr>
            <a:xfrm>
              <a:off x="10436491" y="5289901"/>
              <a:ext cx="2323465" cy="229235"/>
            </a:xfrm>
            <a:custGeom>
              <a:avLst/>
              <a:gdLst/>
              <a:ahLst/>
              <a:cxnLst/>
              <a:rect l="l" t="t" r="r" b="b"/>
              <a:pathLst>
                <a:path w="2323465" h="229235">
                  <a:moveTo>
                    <a:pt x="2043372" y="0"/>
                  </a:moveTo>
                  <a:lnTo>
                    <a:pt x="2043372" y="76333"/>
                  </a:lnTo>
                  <a:lnTo>
                    <a:pt x="0" y="76333"/>
                  </a:lnTo>
                  <a:lnTo>
                    <a:pt x="0" y="152665"/>
                  </a:lnTo>
                  <a:lnTo>
                    <a:pt x="2043372" y="152665"/>
                  </a:lnTo>
                  <a:lnTo>
                    <a:pt x="2043372" y="228998"/>
                  </a:lnTo>
                  <a:lnTo>
                    <a:pt x="2323261" y="114499"/>
                  </a:lnTo>
                  <a:lnTo>
                    <a:pt x="2043372" y="0"/>
                  </a:lnTo>
                  <a:close/>
                </a:path>
              </a:pathLst>
            </a:custGeom>
            <a:solidFill>
              <a:srgbClr val="DCAA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36491" y="5289901"/>
              <a:ext cx="2323465" cy="229235"/>
            </a:xfrm>
            <a:custGeom>
              <a:avLst/>
              <a:gdLst/>
              <a:ahLst/>
              <a:cxnLst/>
              <a:rect l="l" t="t" r="r" b="b"/>
              <a:pathLst>
                <a:path w="2323465" h="229235">
                  <a:moveTo>
                    <a:pt x="2043372" y="152665"/>
                  </a:moveTo>
                  <a:lnTo>
                    <a:pt x="2043372" y="228998"/>
                  </a:lnTo>
                  <a:lnTo>
                    <a:pt x="2323259" y="114499"/>
                  </a:lnTo>
                  <a:lnTo>
                    <a:pt x="2043372" y="0"/>
                  </a:lnTo>
                  <a:lnTo>
                    <a:pt x="2043372" y="76333"/>
                  </a:lnTo>
                  <a:lnTo>
                    <a:pt x="0" y="76333"/>
                  </a:lnTo>
                  <a:lnTo>
                    <a:pt x="0" y="152665"/>
                  </a:lnTo>
                  <a:lnTo>
                    <a:pt x="2043372" y="152665"/>
                  </a:lnTo>
                  <a:close/>
                </a:path>
              </a:pathLst>
            </a:custGeom>
            <a:ln w="127000">
              <a:solidFill>
                <a:srgbClr val="DCAA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2067" y="5188416"/>
              <a:ext cx="1278890" cy="436245"/>
            </a:xfrm>
            <a:custGeom>
              <a:avLst/>
              <a:gdLst/>
              <a:ahLst/>
              <a:cxnLst/>
              <a:rect l="l" t="t" r="r" b="b"/>
              <a:pathLst>
                <a:path w="1278890" h="436245">
                  <a:moveTo>
                    <a:pt x="1205891" y="0"/>
                  </a:moveTo>
                  <a:lnTo>
                    <a:pt x="72646" y="0"/>
                  </a:lnTo>
                  <a:lnTo>
                    <a:pt x="44369" y="5708"/>
                  </a:lnTo>
                  <a:lnTo>
                    <a:pt x="21277" y="21277"/>
                  </a:lnTo>
                  <a:lnTo>
                    <a:pt x="5708" y="44368"/>
                  </a:lnTo>
                  <a:lnTo>
                    <a:pt x="0" y="72645"/>
                  </a:lnTo>
                  <a:lnTo>
                    <a:pt x="0" y="363218"/>
                  </a:lnTo>
                  <a:lnTo>
                    <a:pt x="5708" y="391496"/>
                  </a:lnTo>
                  <a:lnTo>
                    <a:pt x="21277" y="414587"/>
                  </a:lnTo>
                  <a:lnTo>
                    <a:pt x="44369" y="430156"/>
                  </a:lnTo>
                  <a:lnTo>
                    <a:pt x="72646" y="435865"/>
                  </a:lnTo>
                  <a:lnTo>
                    <a:pt x="1205891" y="435865"/>
                  </a:lnTo>
                  <a:lnTo>
                    <a:pt x="1234168" y="430156"/>
                  </a:lnTo>
                  <a:lnTo>
                    <a:pt x="1257259" y="414587"/>
                  </a:lnTo>
                  <a:lnTo>
                    <a:pt x="1272828" y="391496"/>
                  </a:lnTo>
                  <a:lnTo>
                    <a:pt x="1278536" y="363218"/>
                  </a:lnTo>
                  <a:lnTo>
                    <a:pt x="1278536" y="72645"/>
                  </a:lnTo>
                  <a:lnTo>
                    <a:pt x="1272828" y="44368"/>
                  </a:lnTo>
                  <a:lnTo>
                    <a:pt x="1257259" y="21277"/>
                  </a:lnTo>
                  <a:lnTo>
                    <a:pt x="1234168" y="5708"/>
                  </a:lnTo>
                  <a:lnTo>
                    <a:pt x="1205891" y="0"/>
                  </a:lnTo>
                  <a:close/>
                </a:path>
              </a:pathLst>
            </a:custGeom>
            <a:solidFill>
              <a:srgbClr val="FEE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92067" y="5188416"/>
              <a:ext cx="1278890" cy="436245"/>
            </a:xfrm>
            <a:custGeom>
              <a:avLst/>
              <a:gdLst/>
              <a:ahLst/>
              <a:cxnLst/>
              <a:rect l="l" t="t" r="r" b="b"/>
              <a:pathLst>
                <a:path w="1278890" h="436245">
                  <a:moveTo>
                    <a:pt x="0" y="363219"/>
                  </a:moveTo>
                  <a:lnTo>
                    <a:pt x="0" y="72645"/>
                  </a:lnTo>
                  <a:lnTo>
                    <a:pt x="5708" y="44368"/>
                  </a:lnTo>
                  <a:lnTo>
                    <a:pt x="21277" y="21277"/>
                  </a:lnTo>
                  <a:lnTo>
                    <a:pt x="44368" y="5708"/>
                  </a:lnTo>
                  <a:lnTo>
                    <a:pt x="72645" y="0"/>
                  </a:lnTo>
                  <a:lnTo>
                    <a:pt x="1205890" y="0"/>
                  </a:lnTo>
                  <a:lnTo>
                    <a:pt x="1234167" y="5708"/>
                  </a:lnTo>
                  <a:lnTo>
                    <a:pt x="1257259" y="21277"/>
                  </a:lnTo>
                  <a:lnTo>
                    <a:pt x="1272828" y="44368"/>
                  </a:lnTo>
                  <a:lnTo>
                    <a:pt x="1278536" y="72645"/>
                  </a:lnTo>
                  <a:lnTo>
                    <a:pt x="1278536" y="363219"/>
                  </a:lnTo>
                  <a:lnTo>
                    <a:pt x="1272828" y="391496"/>
                  </a:lnTo>
                  <a:lnTo>
                    <a:pt x="1257259" y="414587"/>
                  </a:lnTo>
                  <a:lnTo>
                    <a:pt x="1234167" y="430156"/>
                  </a:lnTo>
                  <a:lnTo>
                    <a:pt x="1205890" y="435864"/>
                  </a:lnTo>
                  <a:lnTo>
                    <a:pt x="72645" y="435864"/>
                  </a:lnTo>
                  <a:lnTo>
                    <a:pt x="44368" y="430156"/>
                  </a:lnTo>
                  <a:lnTo>
                    <a:pt x="21277" y="414587"/>
                  </a:lnTo>
                  <a:lnTo>
                    <a:pt x="5708" y="391496"/>
                  </a:lnTo>
                  <a:lnTo>
                    <a:pt x="0" y="363219"/>
                  </a:lnTo>
                  <a:close/>
                </a:path>
              </a:pathLst>
            </a:custGeom>
            <a:ln w="50800">
              <a:solidFill>
                <a:srgbClr val="DCAA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112500" y="5232400"/>
            <a:ext cx="8432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846106"/>
                </a:solidFill>
                <a:latin typeface="Trebuchet MS"/>
                <a:cs typeface="Trebuchet MS"/>
              </a:rPr>
              <a:t>KNOWS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418868" y="3931341"/>
            <a:ext cx="2360930" cy="1129665"/>
            <a:chOff x="10418868" y="3931341"/>
            <a:chExt cx="2360930" cy="1129665"/>
          </a:xfrm>
        </p:grpSpPr>
        <p:sp>
          <p:nvSpPr>
            <p:cNvPr id="14" name="object 14"/>
            <p:cNvSpPr/>
            <p:nvPr/>
          </p:nvSpPr>
          <p:spPr>
            <a:xfrm>
              <a:off x="10463317" y="3975791"/>
              <a:ext cx="2272030" cy="1040765"/>
            </a:xfrm>
            <a:custGeom>
              <a:avLst/>
              <a:gdLst/>
              <a:ahLst/>
              <a:cxnLst/>
              <a:rect l="l" t="t" r="r" b="b"/>
              <a:pathLst>
                <a:path w="2272029" h="1040764">
                  <a:moveTo>
                    <a:pt x="2271962" y="0"/>
                  </a:moveTo>
                  <a:lnTo>
                    <a:pt x="1861657" y="11149"/>
                  </a:lnTo>
                  <a:lnTo>
                    <a:pt x="1903477" y="105944"/>
                  </a:lnTo>
                  <a:lnTo>
                    <a:pt x="0" y="945701"/>
                  </a:lnTo>
                  <a:lnTo>
                    <a:pt x="41819" y="1040494"/>
                  </a:lnTo>
                  <a:lnTo>
                    <a:pt x="1945297" y="200737"/>
                  </a:lnTo>
                  <a:lnTo>
                    <a:pt x="1987118" y="295531"/>
                  </a:lnTo>
                  <a:lnTo>
                    <a:pt x="2271962" y="0"/>
                  </a:lnTo>
                  <a:close/>
                </a:path>
              </a:pathLst>
            </a:custGeom>
            <a:solidFill>
              <a:srgbClr val="DCAA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63318" y="3975791"/>
              <a:ext cx="2272030" cy="1040765"/>
            </a:xfrm>
            <a:custGeom>
              <a:avLst/>
              <a:gdLst/>
              <a:ahLst/>
              <a:cxnLst/>
              <a:rect l="l" t="t" r="r" b="b"/>
              <a:pathLst>
                <a:path w="2272029" h="1040764">
                  <a:moveTo>
                    <a:pt x="1945296" y="200737"/>
                  </a:moveTo>
                  <a:lnTo>
                    <a:pt x="1987117" y="295531"/>
                  </a:lnTo>
                  <a:lnTo>
                    <a:pt x="2271964" y="0"/>
                  </a:lnTo>
                  <a:lnTo>
                    <a:pt x="1861656" y="11149"/>
                  </a:lnTo>
                  <a:lnTo>
                    <a:pt x="1903477" y="105944"/>
                  </a:lnTo>
                  <a:lnTo>
                    <a:pt x="0" y="945701"/>
                  </a:lnTo>
                  <a:lnTo>
                    <a:pt x="41819" y="1040494"/>
                  </a:lnTo>
                  <a:lnTo>
                    <a:pt x="1945296" y="200737"/>
                  </a:lnTo>
                </a:path>
              </a:pathLst>
            </a:custGeom>
            <a:ln w="88900">
              <a:solidFill>
                <a:srgbClr val="DCAA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87564" y="4128635"/>
              <a:ext cx="1299845" cy="868680"/>
            </a:xfrm>
            <a:custGeom>
              <a:avLst/>
              <a:gdLst/>
              <a:ahLst/>
              <a:cxnLst/>
              <a:rect l="l" t="t" r="r" b="b"/>
              <a:pathLst>
                <a:path w="1299845" h="868679">
                  <a:moveTo>
                    <a:pt x="1108338" y="0"/>
                  </a:moveTo>
                  <a:lnTo>
                    <a:pt x="43333" y="463608"/>
                  </a:lnTo>
                  <a:lnTo>
                    <a:pt x="4923" y="503809"/>
                  </a:lnTo>
                  <a:lnTo>
                    <a:pt x="0" y="531220"/>
                  </a:lnTo>
                  <a:lnTo>
                    <a:pt x="6190" y="559395"/>
                  </a:lnTo>
                  <a:lnTo>
                    <a:pt x="123476" y="825246"/>
                  </a:lnTo>
                  <a:lnTo>
                    <a:pt x="140113" y="848814"/>
                  </a:lnTo>
                  <a:lnTo>
                    <a:pt x="163677" y="863656"/>
                  </a:lnTo>
                  <a:lnTo>
                    <a:pt x="191088" y="868580"/>
                  </a:lnTo>
                  <a:lnTo>
                    <a:pt x="219263" y="862390"/>
                  </a:lnTo>
                  <a:lnTo>
                    <a:pt x="1256093" y="404972"/>
                  </a:lnTo>
                  <a:lnTo>
                    <a:pt x="1279660" y="388334"/>
                  </a:lnTo>
                  <a:lnTo>
                    <a:pt x="1294502" y="364770"/>
                  </a:lnTo>
                  <a:lnTo>
                    <a:pt x="1299426" y="337359"/>
                  </a:lnTo>
                  <a:lnTo>
                    <a:pt x="1293235" y="309184"/>
                  </a:lnTo>
                  <a:lnTo>
                    <a:pt x="1175949" y="43333"/>
                  </a:lnTo>
                  <a:lnTo>
                    <a:pt x="1159313" y="19766"/>
                  </a:lnTo>
                  <a:lnTo>
                    <a:pt x="1135749" y="4923"/>
                  </a:lnTo>
                  <a:lnTo>
                    <a:pt x="1108338" y="0"/>
                  </a:lnTo>
                  <a:close/>
                </a:path>
              </a:pathLst>
            </a:custGeom>
            <a:solidFill>
              <a:srgbClr val="FEE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87564" y="4128635"/>
              <a:ext cx="1299845" cy="868680"/>
            </a:xfrm>
            <a:custGeom>
              <a:avLst/>
              <a:gdLst/>
              <a:ahLst/>
              <a:cxnLst/>
              <a:rect l="l" t="t" r="r" b="b"/>
              <a:pathLst>
                <a:path w="1299845" h="868679">
                  <a:moveTo>
                    <a:pt x="123476" y="825247"/>
                  </a:moveTo>
                  <a:lnTo>
                    <a:pt x="6190" y="559395"/>
                  </a:lnTo>
                  <a:lnTo>
                    <a:pt x="0" y="531220"/>
                  </a:lnTo>
                  <a:lnTo>
                    <a:pt x="4923" y="503809"/>
                  </a:lnTo>
                  <a:lnTo>
                    <a:pt x="19766" y="480245"/>
                  </a:lnTo>
                  <a:lnTo>
                    <a:pt x="43333" y="463608"/>
                  </a:lnTo>
                  <a:lnTo>
                    <a:pt x="1080162" y="6190"/>
                  </a:lnTo>
                  <a:lnTo>
                    <a:pt x="1108337" y="0"/>
                  </a:lnTo>
                  <a:lnTo>
                    <a:pt x="1135748" y="4923"/>
                  </a:lnTo>
                  <a:lnTo>
                    <a:pt x="1159312" y="19766"/>
                  </a:lnTo>
                  <a:lnTo>
                    <a:pt x="1175949" y="43333"/>
                  </a:lnTo>
                  <a:lnTo>
                    <a:pt x="1293235" y="309184"/>
                  </a:lnTo>
                  <a:lnTo>
                    <a:pt x="1299425" y="337360"/>
                  </a:lnTo>
                  <a:lnTo>
                    <a:pt x="1294502" y="364770"/>
                  </a:lnTo>
                  <a:lnTo>
                    <a:pt x="1279659" y="388335"/>
                  </a:lnTo>
                  <a:lnTo>
                    <a:pt x="1256093" y="404971"/>
                  </a:lnTo>
                  <a:lnTo>
                    <a:pt x="219263" y="862390"/>
                  </a:lnTo>
                  <a:lnTo>
                    <a:pt x="191088" y="868580"/>
                  </a:lnTo>
                  <a:lnTo>
                    <a:pt x="163677" y="863656"/>
                  </a:lnTo>
                  <a:lnTo>
                    <a:pt x="140112" y="848814"/>
                  </a:lnTo>
                  <a:lnTo>
                    <a:pt x="123476" y="825247"/>
                  </a:lnTo>
                </a:path>
              </a:pathLst>
            </a:custGeom>
            <a:ln w="50800">
              <a:solidFill>
                <a:srgbClr val="DCAA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20220000">
            <a:off x="11011603" y="4446728"/>
            <a:ext cx="86065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10" dirty="0">
                <a:solidFill>
                  <a:srgbClr val="846106"/>
                </a:solidFill>
                <a:latin typeface="Trebuchet MS"/>
                <a:cs typeface="Trebuchet MS"/>
              </a:rPr>
              <a:t>KN</a:t>
            </a:r>
            <a:r>
              <a:rPr sz="3000" spc="-15" baseline="1388" dirty="0">
                <a:solidFill>
                  <a:srgbClr val="846106"/>
                </a:solidFill>
                <a:latin typeface="Trebuchet MS"/>
                <a:cs typeface="Trebuchet MS"/>
              </a:rPr>
              <a:t>OWS</a:t>
            </a:r>
            <a:endParaRPr sz="3000" baseline="1388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297997" y="5754507"/>
            <a:ext cx="2558415" cy="1054100"/>
            <a:chOff x="10297997" y="5754507"/>
            <a:chExt cx="2558415" cy="1054100"/>
          </a:xfrm>
        </p:grpSpPr>
        <p:sp>
          <p:nvSpPr>
            <p:cNvPr id="20" name="object 20"/>
            <p:cNvSpPr/>
            <p:nvPr/>
          </p:nvSpPr>
          <p:spPr>
            <a:xfrm>
              <a:off x="10342447" y="5798957"/>
              <a:ext cx="2469515" cy="965200"/>
            </a:xfrm>
            <a:custGeom>
              <a:avLst/>
              <a:gdLst/>
              <a:ahLst/>
              <a:cxnLst/>
              <a:rect l="l" t="t" r="r" b="b"/>
              <a:pathLst>
                <a:path w="2469515" h="965200">
                  <a:moveTo>
                    <a:pt x="34719" y="0"/>
                  </a:moveTo>
                  <a:lnTo>
                    <a:pt x="0" y="94164"/>
                  </a:lnTo>
                  <a:lnTo>
                    <a:pt x="2106655" y="870919"/>
                  </a:lnTo>
                  <a:lnTo>
                    <a:pt x="2071935" y="965084"/>
                  </a:lnTo>
                  <a:lnTo>
                    <a:pt x="2469287" y="951143"/>
                  </a:lnTo>
                  <a:lnTo>
                    <a:pt x="2176095" y="682590"/>
                  </a:lnTo>
                  <a:lnTo>
                    <a:pt x="2141374" y="776756"/>
                  </a:lnTo>
                  <a:lnTo>
                    <a:pt x="34719" y="0"/>
                  </a:lnTo>
                  <a:close/>
                </a:path>
              </a:pathLst>
            </a:custGeom>
            <a:solidFill>
              <a:srgbClr val="DCAA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42447" y="5798957"/>
              <a:ext cx="2469515" cy="965200"/>
            </a:xfrm>
            <a:custGeom>
              <a:avLst/>
              <a:gdLst/>
              <a:ahLst/>
              <a:cxnLst/>
              <a:rect l="l" t="t" r="r" b="b"/>
              <a:pathLst>
                <a:path w="2469515" h="965200">
                  <a:moveTo>
                    <a:pt x="2106655" y="870918"/>
                  </a:moveTo>
                  <a:lnTo>
                    <a:pt x="2071935" y="965083"/>
                  </a:lnTo>
                  <a:lnTo>
                    <a:pt x="2469284" y="951142"/>
                  </a:lnTo>
                  <a:lnTo>
                    <a:pt x="2176094" y="682590"/>
                  </a:lnTo>
                  <a:lnTo>
                    <a:pt x="2141374" y="776755"/>
                  </a:lnTo>
                  <a:lnTo>
                    <a:pt x="34719" y="0"/>
                  </a:lnTo>
                  <a:lnTo>
                    <a:pt x="0" y="94163"/>
                  </a:lnTo>
                  <a:lnTo>
                    <a:pt x="2106655" y="870918"/>
                  </a:lnTo>
                </a:path>
              </a:pathLst>
            </a:custGeom>
            <a:ln w="88899">
              <a:solidFill>
                <a:srgbClr val="DCAA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33930" y="5849141"/>
              <a:ext cx="1309370" cy="810260"/>
            </a:xfrm>
            <a:custGeom>
              <a:avLst/>
              <a:gdLst/>
              <a:ahLst/>
              <a:cxnLst/>
              <a:rect l="l" t="t" r="r" b="b"/>
              <a:pathLst>
                <a:path w="1309370" h="810259">
                  <a:moveTo>
                    <a:pt x="169735" y="0"/>
                  </a:moveTo>
                  <a:lnTo>
                    <a:pt x="120088" y="22898"/>
                  </a:lnTo>
                  <a:lnTo>
                    <a:pt x="4425" y="320085"/>
                  </a:lnTo>
                  <a:lnTo>
                    <a:pt x="0" y="348591"/>
                  </a:lnTo>
                  <a:lnTo>
                    <a:pt x="6618" y="375643"/>
                  </a:lnTo>
                  <a:lnTo>
                    <a:pt x="22898" y="398238"/>
                  </a:lnTo>
                  <a:lnTo>
                    <a:pt x="47454" y="413377"/>
                  </a:lnTo>
                  <a:lnTo>
                    <a:pt x="1110726" y="805422"/>
                  </a:lnTo>
                  <a:lnTo>
                    <a:pt x="1139232" y="809848"/>
                  </a:lnTo>
                  <a:lnTo>
                    <a:pt x="1166284" y="803229"/>
                  </a:lnTo>
                  <a:lnTo>
                    <a:pt x="1188879" y="786949"/>
                  </a:lnTo>
                  <a:lnTo>
                    <a:pt x="1204018" y="762393"/>
                  </a:lnTo>
                  <a:lnTo>
                    <a:pt x="1304542" y="489761"/>
                  </a:lnTo>
                  <a:lnTo>
                    <a:pt x="1308968" y="461256"/>
                  </a:lnTo>
                  <a:lnTo>
                    <a:pt x="1302349" y="434204"/>
                  </a:lnTo>
                  <a:lnTo>
                    <a:pt x="1286070" y="411608"/>
                  </a:lnTo>
                  <a:lnTo>
                    <a:pt x="1261513" y="396469"/>
                  </a:lnTo>
                  <a:lnTo>
                    <a:pt x="198241" y="4425"/>
                  </a:lnTo>
                  <a:lnTo>
                    <a:pt x="169735" y="0"/>
                  </a:lnTo>
                  <a:close/>
                </a:path>
              </a:pathLst>
            </a:custGeom>
            <a:solidFill>
              <a:srgbClr val="FEE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833930" y="5849141"/>
              <a:ext cx="1309370" cy="810260"/>
            </a:xfrm>
            <a:custGeom>
              <a:avLst/>
              <a:gdLst/>
              <a:ahLst/>
              <a:cxnLst/>
              <a:rect l="l" t="t" r="r" b="b"/>
              <a:pathLst>
                <a:path w="1309370" h="810259">
                  <a:moveTo>
                    <a:pt x="4425" y="320086"/>
                  </a:moveTo>
                  <a:lnTo>
                    <a:pt x="104949" y="47454"/>
                  </a:lnTo>
                  <a:lnTo>
                    <a:pt x="120088" y="22898"/>
                  </a:lnTo>
                  <a:lnTo>
                    <a:pt x="142683" y="6618"/>
                  </a:lnTo>
                  <a:lnTo>
                    <a:pt x="169735" y="0"/>
                  </a:lnTo>
                  <a:lnTo>
                    <a:pt x="198241" y="4426"/>
                  </a:lnTo>
                  <a:lnTo>
                    <a:pt x="1261513" y="396470"/>
                  </a:lnTo>
                  <a:lnTo>
                    <a:pt x="1286069" y="411609"/>
                  </a:lnTo>
                  <a:lnTo>
                    <a:pt x="1302348" y="434204"/>
                  </a:lnTo>
                  <a:lnTo>
                    <a:pt x="1308967" y="461255"/>
                  </a:lnTo>
                  <a:lnTo>
                    <a:pt x="1304541" y="489761"/>
                  </a:lnTo>
                  <a:lnTo>
                    <a:pt x="1204017" y="762393"/>
                  </a:lnTo>
                  <a:lnTo>
                    <a:pt x="1188879" y="786949"/>
                  </a:lnTo>
                  <a:lnTo>
                    <a:pt x="1166283" y="803229"/>
                  </a:lnTo>
                  <a:lnTo>
                    <a:pt x="1139232" y="809848"/>
                  </a:lnTo>
                  <a:lnTo>
                    <a:pt x="1110726" y="805422"/>
                  </a:lnTo>
                  <a:lnTo>
                    <a:pt x="47454" y="413377"/>
                  </a:lnTo>
                  <a:lnTo>
                    <a:pt x="22898" y="398239"/>
                  </a:lnTo>
                  <a:lnTo>
                    <a:pt x="6618" y="375643"/>
                  </a:lnTo>
                  <a:lnTo>
                    <a:pt x="0" y="348592"/>
                  </a:lnTo>
                  <a:lnTo>
                    <a:pt x="4425" y="320086"/>
                  </a:lnTo>
                </a:path>
              </a:pathLst>
            </a:custGeom>
            <a:ln w="50799">
              <a:solidFill>
                <a:srgbClr val="DCAA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 rot="1200000">
            <a:off x="11056237" y="6136123"/>
            <a:ext cx="857626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10" dirty="0">
                <a:solidFill>
                  <a:srgbClr val="846106"/>
                </a:solidFill>
                <a:latin typeface="Trebuchet MS"/>
                <a:cs typeface="Trebuchet MS"/>
              </a:rPr>
              <a:t>KNOWS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898021" y="4581880"/>
            <a:ext cx="1725295" cy="1725295"/>
            <a:chOff x="8898021" y="4581880"/>
            <a:chExt cx="1725295" cy="172529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8021" y="4581880"/>
              <a:ext cx="1725122" cy="172512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961841" y="4607601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60">
                  <a:moveTo>
                    <a:pt x="821459" y="0"/>
                  </a:moveTo>
                  <a:lnTo>
                    <a:pt x="776020" y="0"/>
                  </a:lnTo>
                  <a:lnTo>
                    <a:pt x="730641" y="2568"/>
                  </a:lnTo>
                  <a:lnTo>
                    <a:pt x="685438" y="7705"/>
                  </a:lnTo>
                  <a:lnTo>
                    <a:pt x="640531" y="15410"/>
                  </a:lnTo>
                  <a:lnTo>
                    <a:pt x="596038" y="25683"/>
                  </a:lnTo>
                  <a:lnTo>
                    <a:pt x="552076" y="38525"/>
                  </a:lnTo>
                  <a:lnTo>
                    <a:pt x="508765" y="53935"/>
                  </a:lnTo>
                  <a:lnTo>
                    <a:pt x="466222" y="71913"/>
                  </a:lnTo>
                  <a:lnTo>
                    <a:pt x="424565" y="92460"/>
                  </a:lnTo>
                  <a:lnTo>
                    <a:pt x="383914" y="115575"/>
                  </a:lnTo>
                  <a:lnTo>
                    <a:pt x="344385" y="141258"/>
                  </a:lnTo>
                  <a:lnTo>
                    <a:pt x="306097" y="169510"/>
                  </a:lnTo>
                  <a:lnTo>
                    <a:pt x="269169" y="200330"/>
                  </a:lnTo>
                  <a:lnTo>
                    <a:pt x="233718" y="233718"/>
                  </a:lnTo>
                  <a:lnTo>
                    <a:pt x="200330" y="269169"/>
                  </a:lnTo>
                  <a:lnTo>
                    <a:pt x="169510" y="306097"/>
                  </a:lnTo>
                  <a:lnTo>
                    <a:pt x="141258" y="344385"/>
                  </a:lnTo>
                  <a:lnTo>
                    <a:pt x="115575" y="383914"/>
                  </a:lnTo>
                  <a:lnTo>
                    <a:pt x="92460" y="424565"/>
                  </a:lnTo>
                  <a:lnTo>
                    <a:pt x="71913" y="466222"/>
                  </a:lnTo>
                  <a:lnTo>
                    <a:pt x="53935" y="508765"/>
                  </a:lnTo>
                  <a:lnTo>
                    <a:pt x="38525" y="552076"/>
                  </a:lnTo>
                  <a:lnTo>
                    <a:pt x="25683" y="596038"/>
                  </a:lnTo>
                  <a:lnTo>
                    <a:pt x="15410" y="640531"/>
                  </a:lnTo>
                  <a:lnTo>
                    <a:pt x="7705" y="685438"/>
                  </a:lnTo>
                  <a:lnTo>
                    <a:pt x="2568" y="730641"/>
                  </a:lnTo>
                  <a:lnTo>
                    <a:pt x="0" y="776020"/>
                  </a:lnTo>
                  <a:lnTo>
                    <a:pt x="0" y="821459"/>
                  </a:lnTo>
                  <a:lnTo>
                    <a:pt x="2568" y="866839"/>
                  </a:lnTo>
                  <a:lnTo>
                    <a:pt x="7705" y="912042"/>
                  </a:lnTo>
                  <a:lnTo>
                    <a:pt x="15410" y="956949"/>
                  </a:lnTo>
                  <a:lnTo>
                    <a:pt x="25683" y="1001442"/>
                  </a:lnTo>
                  <a:lnTo>
                    <a:pt x="38525" y="1045404"/>
                  </a:lnTo>
                  <a:lnTo>
                    <a:pt x="53935" y="1088715"/>
                  </a:lnTo>
                  <a:lnTo>
                    <a:pt x="71913" y="1131258"/>
                  </a:lnTo>
                  <a:lnTo>
                    <a:pt x="92460" y="1172915"/>
                  </a:lnTo>
                  <a:lnTo>
                    <a:pt x="115575" y="1213566"/>
                  </a:lnTo>
                  <a:lnTo>
                    <a:pt x="141258" y="1253095"/>
                  </a:lnTo>
                  <a:lnTo>
                    <a:pt x="169510" y="1291383"/>
                  </a:lnTo>
                  <a:lnTo>
                    <a:pt x="200330" y="1328311"/>
                  </a:lnTo>
                  <a:lnTo>
                    <a:pt x="233718" y="1363762"/>
                  </a:lnTo>
                  <a:lnTo>
                    <a:pt x="269169" y="1397150"/>
                  </a:lnTo>
                  <a:lnTo>
                    <a:pt x="306097" y="1427970"/>
                  </a:lnTo>
                  <a:lnTo>
                    <a:pt x="344385" y="1456222"/>
                  </a:lnTo>
                  <a:lnTo>
                    <a:pt x="383914" y="1481905"/>
                  </a:lnTo>
                  <a:lnTo>
                    <a:pt x="424565" y="1505020"/>
                  </a:lnTo>
                  <a:lnTo>
                    <a:pt x="466222" y="1525567"/>
                  </a:lnTo>
                  <a:lnTo>
                    <a:pt x="508765" y="1543545"/>
                  </a:lnTo>
                  <a:lnTo>
                    <a:pt x="552076" y="1558955"/>
                  </a:lnTo>
                  <a:lnTo>
                    <a:pt x="596038" y="1571797"/>
                  </a:lnTo>
                  <a:lnTo>
                    <a:pt x="640531" y="1582070"/>
                  </a:lnTo>
                  <a:lnTo>
                    <a:pt x="685438" y="1589775"/>
                  </a:lnTo>
                  <a:lnTo>
                    <a:pt x="730641" y="1594912"/>
                  </a:lnTo>
                  <a:lnTo>
                    <a:pt x="776020" y="1597480"/>
                  </a:lnTo>
                  <a:lnTo>
                    <a:pt x="821459" y="1597480"/>
                  </a:lnTo>
                  <a:lnTo>
                    <a:pt x="866839" y="1594912"/>
                  </a:lnTo>
                  <a:lnTo>
                    <a:pt x="912042" y="1589775"/>
                  </a:lnTo>
                  <a:lnTo>
                    <a:pt x="956949" y="1582070"/>
                  </a:lnTo>
                  <a:lnTo>
                    <a:pt x="1001442" y="1571797"/>
                  </a:lnTo>
                  <a:lnTo>
                    <a:pt x="1045404" y="1558955"/>
                  </a:lnTo>
                  <a:lnTo>
                    <a:pt x="1088715" y="1543545"/>
                  </a:lnTo>
                  <a:lnTo>
                    <a:pt x="1131258" y="1525567"/>
                  </a:lnTo>
                  <a:lnTo>
                    <a:pt x="1172915" y="1505020"/>
                  </a:lnTo>
                  <a:lnTo>
                    <a:pt x="1213566" y="1481905"/>
                  </a:lnTo>
                  <a:lnTo>
                    <a:pt x="1253095" y="1456222"/>
                  </a:lnTo>
                  <a:lnTo>
                    <a:pt x="1291383" y="1427970"/>
                  </a:lnTo>
                  <a:lnTo>
                    <a:pt x="1328311" y="1397150"/>
                  </a:lnTo>
                  <a:lnTo>
                    <a:pt x="1363762" y="1363762"/>
                  </a:lnTo>
                  <a:lnTo>
                    <a:pt x="1397150" y="1328311"/>
                  </a:lnTo>
                  <a:lnTo>
                    <a:pt x="1427970" y="1291383"/>
                  </a:lnTo>
                  <a:lnTo>
                    <a:pt x="1456222" y="1253095"/>
                  </a:lnTo>
                  <a:lnTo>
                    <a:pt x="1481905" y="1213566"/>
                  </a:lnTo>
                  <a:lnTo>
                    <a:pt x="1505020" y="1172915"/>
                  </a:lnTo>
                  <a:lnTo>
                    <a:pt x="1525567" y="1131258"/>
                  </a:lnTo>
                  <a:lnTo>
                    <a:pt x="1543545" y="1088715"/>
                  </a:lnTo>
                  <a:lnTo>
                    <a:pt x="1558955" y="1045404"/>
                  </a:lnTo>
                  <a:lnTo>
                    <a:pt x="1571797" y="1001442"/>
                  </a:lnTo>
                  <a:lnTo>
                    <a:pt x="1582070" y="956949"/>
                  </a:lnTo>
                  <a:lnTo>
                    <a:pt x="1589775" y="912042"/>
                  </a:lnTo>
                  <a:lnTo>
                    <a:pt x="1594912" y="866839"/>
                  </a:lnTo>
                  <a:lnTo>
                    <a:pt x="1597480" y="821459"/>
                  </a:lnTo>
                  <a:lnTo>
                    <a:pt x="1597480" y="776020"/>
                  </a:lnTo>
                  <a:lnTo>
                    <a:pt x="1594912" y="730641"/>
                  </a:lnTo>
                  <a:lnTo>
                    <a:pt x="1589775" y="685438"/>
                  </a:lnTo>
                  <a:lnTo>
                    <a:pt x="1582070" y="640531"/>
                  </a:lnTo>
                  <a:lnTo>
                    <a:pt x="1571797" y="596038"/>
                  </a:lnTo>
                  <a:lnTo>
                    <a:pt x="1558955" y="552076"/>
                  </a:lnTo>
                  <a:lnTo>
                    <a:pt x="1543545" y="508765"/>
                  </a:lnTo>
                  <a:lnTo>
                    <a:pt x="1525567" y="466222"/>
                  </a:lnTo>
                  <a:lnTo>
                    <a:pt x="1505020" y="424565"/>
                  </a:lnTo>
                  <a:lnTo>
                    <a:pt x="1481905" y="383914"/>
                  </a:lnTo>
                  <a:lnTo>
                    <a:pt x="1456222" y="344385"/>
                  </a:lnTo>
                  <a:lnTo>
                    <a:pt x="1427970" y="306097"/>
                  </a:lnTo>
                  <a:lnTo>
                    <a:pt x="1397150" y="269169"/>
                  </a:lnTo>
                  <a:lnTo>
                    <a:pt x="1363762" y="233718"/>
                  </a:lnTo>
                  <a:lnTo>
                    <a:pt x="1328311" y="200330"/>
                  </a:lnTo>
                  <a:lnTo>
                    <a:pt x="1291383" y="169510"/>
                  </a:lnTo>
                  <a:lnTo>
                    <a:pt x="1253095" y="141258"/>
                  </a:lnTo>
                  <a:lnTo>
                    <a:pt x="1213566" y="115575"/>
                  </a:lnTo>
                  <a:lnTo>
                    <a:pt x="1172915" y="92460"/>
                  </a:lnTo>
                  <a:lnTo>
                    <a:pt x="1131258" y="71913"/>
                  </a:lnTo>
                  <a:lnTo>
                    <a:pt x="1088715" y="53935"/>
                  </a:lnTo>
                  <a:lnTo>
                    <a:pt x="1045404" y="38525"/>
                  </a:lnTo>
                  <a:lnTo>
                    <a:pt x="1001442" y="25683"/>
                  </a:lnTo>
                  <a:lnTo>
                    <a:pt x="956949" y="15410"/>
                  </a:lnTo>
                  <a:lnTo>
                    <a:pt x="912042" y="7705"/>
                  </a:lnTo>
                  <a:lnTo>
                    <a:pt x="866839" y="2568"/>
                  </a:lnTo>
                  <a:lnTo>
                    <a:pt x="821459" y="0"/>
                  </a:lnTo>
                  <a:close/>
                </a:path>
              </a:pathLst>
            </a:custGeom>
            <a:solidFill>
              <a:srgbClr val="B01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5599" y="4765366"/>
              <a:ext cx="1062127" cy="117823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359900" y="5575300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B01522"/>
                </a:solidFill>
                <a:latin typeface="Trebuchet MS"/>
                <a:cs typeface="Trebuchet MS"/>
              </a:rPr>
              <a:t>ANDREAS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764668" y="2913049"/>
            <a:ext cx="1725295" cy="1725295"/>
            <a:chOff x="12764668" y="2913049"/>
            <a:chExt cx="1725295" cy="172529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64668" y="2913049"/>
              <a:ext cx="1725122" cy="172512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828486" y="2938770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60">
                  <a:moveTo>
                    <a:pt x="821460" y="0"/>
                  </a:moveTo>
                  <a:lnTo>
                    <a:pt x="776021" y="0"/>
                  </a:lnTo>
                  <a:lnTo>
                    <a:pt x="730641" y="2568"/>
                  </a:lnTo>
                  <a:lnTo>
                    <a:pt x="685438" y="7705"/>
                  </a:lnTo>
                  <a:lnTo>
                    <a:pt x="640530" y="15410"/>
                  </a:lnTo>
                  <a:lnTo>
                    <a:pt x="596037" y="25683"/>
                  </a:lnTo>
                  <a:lnTo>
                    <a:pt x="552075" y="38525"/>
                  </a:lnTo>
                  <a:lnTo>
                    <a:pt x="508764" y="53935"/>
                  </a:lnTo>
                  <a:lnTo>
                    <a:pt x="466221" y="71913"/>
                  </a:lnTo>
                  <a:lnTo>
                    <a:pt x="424564" y="92460"/>
                  </a:lnTo>
                  <a:lnTo>
                    <a:pt x="383912" y="115575"/>
                  </a:lnTo>
                  <a:lnTo>
                    <a:pt x="344384" y="141258"/>
                  </a:lnTo>
                  <a:lnTo>
                    <a:pt x="306096" y="169510"/>
                  </a:lnTo>
                  <a:lnTo>
                    <a:pt x="269168" y="200330"/>
                  </a:lnTo>
                  <a:lnTo>
                    <a:pt x="233717" y="233718"/>
                  </a:lnTo>
                  <a:lnTo>
                    <a:pt x="200329" y="269169"/>
                  </a:lnTo>
                  <a:lnTo>
                    <a:pt x="169509" y="306097"/>
                  </a:lnTo>
                  <a:lnTo>
                    <a:pt x="141257" y="344385"/>
                  </a:lnTo>
                  <a:lnTo>
                    <a:pt x="115574" y="383914"/>
                  </a:lnTo>
                  <a:lnTo>
                    <a:pt x="92459" y="424565"/>
                  </a:lnTo>
                  <a:lnTo>
                    <a:pt x="71913" y="466222"/>
                  </a:lnTo>
                  <a:lnTo>
                    <a:pt x="53934" y="508765"/>
                  </a:lnTo>
                  <a:lnTo>
                    <a:pt x="38524" y="552076"/>
                  </a:lnTo>
                  <a:lnTo>
                    <a:pt x="25683" y="596038"/>
                  </a:lnTo>
                  <a:lnTo>
                    <a:pt x="15409" y="640531"/>
                  </a:lnTo>
                  <a:lnTo>
                    <a:pt x="7704" y="685438"/>
                  </a:lnTo>
                  <a:lnTo>
                    <a:pt x="2568" y="730641"/>
                  </a:lnTo>
                  <a:lnTo>
                    <a:pt x="0" y="776020"/>
                  </a:lnTo>
                  <a:lnTo>
                    <a:pt x="0" y="821459"/>
                  </a:lnTo>
                  <a:lnTo>
                    <a:pt x="2568" y="866839"/>
                  </a:lnTo>
                  <a:lnTo>
                    <a:pt x="7704" y="912042"/>
                  </a:lnTo>
                  <a:lnTo>
                    <a:pt x="15409" y="956949"/>
                  </a:lnTo>
                  <a:lnTo>
                    <a:pt x="25683" y="1001442"/>
                  </a:lnTo>
                  <a:lnTo>
                    <a:pt x="38524" y="1045404"/>
                  </a:lnTo>
                  <a:lnTo>
                    <a:pt x="53934" y="1088715"/>
                  </a:lnTo>
                  <a:lnTo>
                    <a:pt x="71913" y="1131258"/>
                  </a:lnTo>
                  <a:lnTo>
                    <a:pt x="92459" y="1172915"/>
                  </a:lnTo>
                  <a:lnTo>
                    <a:pt x="115574" y="1213566"/>
                  </a:lnTo>
                  <a:lnTo>
                    <a:pt x="141257" y="1253095"/>
                  </a:lnTo>
                  <a:lnTo>
                    <a:pt x="169509" y="1291383"/>
                  </a:lnTo>
                  <a:lnTo>
                    <a:pt x="200329" y="1328311"/>
                  </a:lnTo>
                  <a:lnTo>
                    <a:pt x="233717" y="1363762"/>
                  </a:lnTo>
                  <a:lnTo>
                    <a:pt x="269168" y="1397150"/>
                  </a:lnTo>
                  <a:lnTo>
                    <a:pt x="306096" y="1427970"/>
                  </a:lnTo>
                  <a:lnTo>
                    <a:pt x="344384" y="1456222"/>
                  </a:lnTo>
                  <a:lnTo>
                    <a:pt x="383912" y="1481905"/>
                  </a:lnTo>
                  <a:lnTo>
                    <a:pt x="424564" y="1505020"/>
                  </a:lnTo>
                  <a:lnTo>
                    <a:pt x="466221" y="1525567"/>
                  </a:lnTo>
                  <a:lnTo>
                    <a:pt x="508764" y="1543545"/>
                  </a:lnTo>
                  <a:lnTo>
                    <a:pt x="552075" y="1558955"/>
                  </a:lnTo>
                  <a:lnTo>
                    <a:pt x="596037" y="1571797"/>
                  </a:lnTo>
                  <a:lnTo>
                    <a:pt x="640530" y="1582070"/>
                  </a:lnTo>
                  <a:lnTo>
                    <a:pt x="685438" y="1589775"/>
                  </a:lnTo>
                  <a:lnTo>
                    <a:pt x="730641" y="1594912"/>
                  </a:lnTo>
                  <a:lnTo>
                    <a:pt x="776021" y="1597480"/>
                  </a:lnTo>
                  <a:lnTo>
                    <a:pt x="821460" y="1597480"/>
                  </a:lnTo>
                  <a:lnTo>
                    <a:pt x="866840" y="1594912"/>
                  </a:lnTo>
                  <a:lnTo>
                    <a:pt x="912043" y="1589775"/>
                  </a:lnTo>
                  <a:lnTo>
                    <a:pt x="956950" y="1582070"/>
                  </a:lnTo>
                  <a:lnTo>
                    <a:pt x="1001444" y="1571797"/>
                  </a:lnTo>
                  <a:lnTo>
                    <a:pt x="1045405" y="1558955"/>
                  </a:lnTo>
                  <a:lnTo>
                    <a:pt x="1088717" y="1543545"/>
                  </a:lnTo>
                  <a:lnTo>
                    <a:pt x="1131260" y="1525567"/>
                  </a:lnTo>
                  <a:lnTo>
                    <a:pt x="1172916" y="1505020"/>
                  </a:lnTo>
                  <a:lnTo>
                    <a:pt x="1213568" y="1481905"/>
                  </a:lnTo>
                  <a:lnTo>
                    <a:pt x="1253097" y="1456222"/>
                  </a:lnTo>
                  <a:lnTo>
                    <a:pt x="1291384" y="1427970"/>
                  </a:lnTo>
                  <a:lnTo>
                    <a:pt x="1328313" y="1397150"/>
                  </a:lnTo>
                  <a:lnTo>
                    <a:pt x="1363763" y="1363762"/>
                  </a:lnTo>
                  <a:lnTo>
                    <a:pt x="1397151" y="1328311"/>
                  </a:lnTo>
                  <a:lnTo>
                    <a:pt x="1427971" y="1291383"/>
                  </a:lnTo>
                  <a:lnTo>
                    <a:pt x="1456223" y="1253095"/>
                  </a:lnTo>
                  <a:lnTo>
                    <a:pt x="1481906" y="1213566"/>
                  </a:lnTo>
                  <a:lnTo>
                    <a:pt x="1505021" y="1172915"/>
                  </a:lnTo>
                  <a:lnTo>
                    <a:pt x="1525568" y="1131258"/>
                  </a:lnTo>
                  <a:lnTo>
                    <a:pt x="1543546" y="1088715"/>
                  </a:lnTo>
                  <a:lnTo>
                    <a:pt x="1558956" y="1045404"/>
                  </a:lnTo>
                  <a:lnTo>
                    <a:pt x="1571798" y="1001442"/>
                  </a:lnTo>
                  <a:lnTo>
                    <a:pt x="1582071" y="956949"/>
                  </a:lnTo>
                  <a:lnTo>
                    <a:pt x="1589776" y="912042"/>
                  </a:lnTo>
                  <a:lnTo>
                    <a:pt x="1594913" y="866839"/>
                  </a:lnTo>
                  <a:lnTo>
                    <a:pt x="1597481" y="821459"/>
                  </a:lnTo>
                  <a:lnTo>
                    <a:pt x="1597481" y="776020"/>
                  </a:lnTo>
                  <a:lnTo>
                    <a:pt x="1594913" y="730641"/>
                  </a:lnTo>
                  <a:lnTo>
                    <a:pt x="1589776" y="685438"/>
                  </a:lnTo>
                  <a:lnTo>
                    <a:pt x="1582071" y="640531"/>
                  </a:lnTo>
                  <a:lnTo>
                    <a:pt x="1571798" y="596038"/>
                  </a:lnTo>
                  <a:lnTo>
                    <a:pt x="1558956" y="552076"/>
                  </a:lnTo>
                  <a:lnTo>
                    <a:pt x="1543546" y="508765"/>
                  </a:lnTo>
                  <a:lnTo>
                    <a:pt x="1525568" y="466222"/>
                  </a:lnTo>
                  <a:lnTo>
                    <a:pt x="1505021" y="424565"/>
                  </a:lnTo>
                  <a:lnTo>
                    <a:pt x="1481906" y="383914"/>
                  </a:lnTo>
                  <a:lnTo>
                    <a:pt x="1456223" y="344385"/>
                  </a:lnTo>
                  <a:lnTo>
                    <a:pt x="1427971" y="306097"/>
                  </a:lnTo>
                  <a:lnTo>
                    <a:pt x="1397151" y="269169"/>
                  </a:lnTo>
                  <a:lnTo>
                    <a:pt x="1363763" y="233718"/>
                  </a:lnTo>
                  <a:lnTo>
                    <a:pt x="1328313" y="200330"/>
                  </a:lnTo>
                  <a:lnTo>
                    <a:pt x="1291384" y="169510"/>
                  </a:lnTo>
                  <a:lnTo>
                    <a:pt x="1253097" y="141258"/>
                  </a:lnTo>
                  <a:lnTo>
                    <a:pt x="1213568" y="115575"/>
                  </a:lnTo>
                  <a:lnTo>
                    <a:pt x="1172916" y="92460"/>
                  </a:lnTo>
                  <a:lnTo>
                    <a:pt x="1131260" y="71913"/>
                  </a:lnTo>
                  <a:lnTo>
                    <a:pt x="1088717" y="53935"/>
                  </a:lnTo>
                  <a:lnTo>
                    <a:pt x="1045405" y="38525"/>
                  </a:lnTo>
                  <a:lnTo>
                    <a:pt x="1001444" y="25683"/>
                  </a:lnTo>
                  <a:lnTo>
                    <a:pt x="956950" y="15410"/>
                  </a:lnTo>
                  <a:lnTo>
                    <a:pt x="912043" y="7705"/>
                  </a:lnTo>
                  <a:lnTo>
                    <a:pt x="866840" y="2568"/>
                  </a:lnTo>
                  <a:lnTo>
                    <a:pt x="821460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9384" y="3098799"/>
              <a:ext cx="1063815" cy="117775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3322300" y="3911600"/>
            <a:ext cx="6584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8DC1"/>
                </a:solidFill>
                <a:latin typeface="Trebuchet MS"/>
                <a:cs typeface="Trebuchet MS"/>
              </a:rPr>
              <a:t>TOBIAS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806146" y="4581880"/>
            <a:ext cx="1725295" cy="1725295"/>
            <a:chOff x="12806146" y="4581880"/>
            <a:chExt cx="1725295" cy="1725295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6146" y="4581880"/>
              <a:ext cx="1725122" cy="172512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2869967" y="4607601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60">
                  <a:moveTo>
                    <a:pt x="821463" y="0"/>
                  </a:moveTo>
                  <a:lnTo>
                    <a:pt x="776024" y="0"/>
                  </a:lnTo>
                  <a:lnTo>
                    <a:pt x="730645" y="2568"/>
                  </a:lnTo>
                  <a:lnTo>
                    <a:pt x="685443" y="7705"/>
                  </a:lnTo>
                  <a:lnTo>
                    <a:pt x="640536" y="15410"/>
                  </a:lnTo>
                  <a:lnTo>
                    <a:pt x="596043" y="25683"/>
                  </a:lnTo>
                  <a:lnTo>
                    <a:pt x="552082" y="38525"/>
                  </a:lnTo>
                  <a:lnTo>
                    <a:pt x="508771" y="53935"/>
                  </a:lnTo>
                  <a:lnTo>
                    <a:pt x="466229" y="71913"/>
                  </a:lnTo>
                  <a:lnTo>
                    <a:pt x="424573" y="92460"/>
                  </a:lnTo>
                  <a:lnTo>
                    <a:pt x="383921" y="115575"/>
                  </a:lnTo>
                  <a:lnTo>
                    <a:pt x="344393" y="141258"/>
                  </a:lnTo>
                  <a:lnTo>
                    <a:pt x="306105" y="169510"/>
                  </a:lnTo>
                  <a:lnTo>
                    <a:pt x="269177" y="200330"/>
                  </a:lnTo>
                  <a:lnTo>
                    <a:pt x="233727" y="233718"/>
                  </a:lnTo>
                  <a:lnTo>
                    <a:pt x="200337" y="269169"/>
                  </a:lnTo>
                  <a:lnTo>
                    <a:pt x="169516" y="306097"/>
                  </a:lnTo>
                  <a:lnTo>
                    <a:pt x="141263" y="344385"/>
                  </a:lnTo>
                  <a:lnTo>
                    <a:pt x="115579" y="383914"/>
                  </a:lnTo>
                  <a:lnTo>
                    <a:pt x="92463" y="424565"/>
                  </a:lnTo>
                  <a:lnTo>
                    <a:pt x="71916" y="466222"/>
                  </a:lnTo>
                  <a:lnTo>
                    <a:pt x="53937" y="508765"/>
                  </a:lnTo>
                  <a:lnTo>
                    <a:pt x="38526" y="552076"/>
                  </a:lnTo>
                  <a:lnTo>
                    <a:pt x="25684" y="596038"/>
                  </a:lnTo>
                  <a:lnTo>
                    <a:pt x="15410" y="640531"/>
                  </a:lnTo>
                  <a:lnTo>
                    <a:pt x="7705" y="685438"/>
                  </a:lnTo>
                  <a:lnTo>
                    <a:pt x="2568" y="730641"/>
                  </a:lnTo>
                  <a:lnTo>
                    <a:pt x="0" y="776020"/>
                  </a:lnTo>
                  <a:lnTo>
                    <a:pt x="0" y="821459"/>
                  </a:lnTo>
                  <a:lnTo>
                    <a:pt x="2568" y="866839"/>
                  </a:lnTo>
                  <a:lnTo>
                    <a:pt x="7705" y="912042"/>
                  </a:lnTo>
                  <a:lnTo>
                    <a:pt x="15410" y="956949"/>
                  </a:lnTo>
                  <a:lnTo>
                    <a:pt x="25684" y="1001442"/>
                  </a:lnTo>
                  <a:lnTo>
                    <a:pt x="38526" y="1045404"/>
                  </a:lnTo>
                  <a:lnTo>
                    <a:pt x="53937" y="1088715"/>
                  </a:lnTo>
                  <a:lnTo>
                    <a:pt x="71916" y="1131258"/>
                  </a:lnTo>
                  <a:lnTo>
                    <a:pt x="92463" y="1172915"/>
                  </a:lnTo>
                  <a:lnTo>
                    <a:pt x="115579" y="1213566"/>
                  </a:lnTo>
                  <a:lnTo>
                    <a:pt x="141263" y="1253095"/>
                  </a:lnTo>
                  <a:lnTo>
                    <a:pt x="169516" y="1291383"/>
                  </a:lnTo>
                  <a:lnTo>
                    <a:pt x="200337" y="1328311"/>
                  </a:lnTo>
                  <a:lnTo>
                    <a:pt x="233727" y="1363762"/>
                  </a:lnTo>
                  <a:lnTo>
                    <a:pt x="269177" y="1397150"/>
                  </a:lnTo>
                  <a:lnTo>
                    <a:pt x="306105" y="1427970"/>
                  </a:lnTo>
                  <a:lnTo>
                    <a:pt x="344393" y="1456222"/>
                  </a:lnTo>
                  <a:lnTo>
                    <a:pt x="383921" y="1481905"/>
                  </a:lnTo>
                  <a:lnTo>
                    <a:pt x="424573" y="1505020"/>
                  </a:lnTo>
                  <a:lnTo>
                    <a:pt x="466229" y="1525567"/>
                  </a:lnTo>
                  <a:lnTo>
                    <a:pt x="508771" y="1543545"/>
                  </a:lnTo>
                  <a:lnTo>
                    <a:pt x="552082" y="1558955"/>
                  </a:lnTo>
                  <a:lnTo>
                    <a:pt x="596043" y="1571797"/>
                  </a:lnTo>
                  <a:lnTo>
                    <a:pt x="640536" y="1582070"/>
                  </a:lnTo>
                  <a:lnTo>
                    <a:pt x="685443" y="1589775"/>
                  </a:lnTo>
                  <a:lnTo>
                    <a:pt x="730645" y="1594912"/>
                  </a:lnTo>
                  <a:lnTo>
                    <a:pt x="776024" y="1597480"/>
                  </a:lnTo>
                  <a:lnTo>
                    <a:pt x="821463" y="1597480"/>
                  </a:lnTo>
                  <a:lnTo>
                    <a:pt x="866842" y="1594912"/>
                  </a:lnTo>
                  <a:lnTo>
                    <a:pt x="912044" y="1589775"/>
                  </a:lnTo>
                  <a:lnTo>
                    <a:pt x="956951" y="1582070"/>
                  </a:lnTo>
                  <a:lnTo>
                    <a:pt x="1001444" y="1571797"/>
                  </a:lnTo>
                  <a:lnTo>
                    <a:pt x="1045405" y="1558955"/>
                  </a:lnTo>
                  <a:lnTo>
                    <a:pt x="1088716" y="1543545"/>
                  </a:lnTo>
                  <a:lnTo>
                    <a:pt x="1131258" y="1525567"/>
                  </a:lnTo>
                  <a:lnTo>
                    <a:pt x="1172914" y="1505020"/>
                  </a:lnTo>
                  <a:lnTo>
                    <a:pt x="1213566" y="1481905"/>
                  </a:lnTo>
                  <a:lnTo>
                    <a:pt x="1253094" y="1456222"/>
                  </a:lnTo>
                  <a:lnTo>
                    <a:pt x="1291381" y="1427970"/>
                  </a:lnTo>
                  <a:lnTo>
                    <a:pt x="1328309" y="1397150"/>
                  </a:lnTo>
                  <a:lnTo>
                    <a:pt x="1363760" y="1363762"/>
                  </a:lnTo>
                  <a:lnTo>
                    <a:pt x="1397148" y="1328311"/>
                  </a:lnTo>
                  <a:lnTo>
                    <a:pt x="1427968" y="1291383"/>
                  </a:lnTo>
                  <a:lnTo>
                    <a:pt x="1456220" y="1253095"/>
                  </a:lnTo>
                  <a:lnTo>
                    <a:pt x="1481903" y="1213566"/>
                  </a:lnTo>
                  <a:lnTo>
                    <a:pt x="1505018" y="1172915"/>
                  </a:lnTo>
                  <a:lnTo>
                    <a:pt x="1525565" y="1131258"/>
                  </a:lnTo>
                  <a:lnTo>
                    <a:pt x="1543543" y="1088715"/>
                  </a:lnTo>
                  <a:lnTo>
                    <a:pt x="1558953" y="1045404"/>
                  </a:lnTo>
                  <a:lnTo>
                    <a:pt x="1571795" y="1001442"/>
                  </a:lnTo>
                  <a:lnTo>
                    <a:pt x="1582068" y="956949"/>
                  </a:lnTo>
                  <a:lnTo>
                    <a:pt x="1589773" y="912042"/>
                  </a:lnTo>
                  <a:lnTo>
                    <a:pt x="1594909" y="866839"/>
                  </a:lnTo>
                  <a:lnTo>
                    <a:pt x="1597478" y="821459"/>
                  </a:lnTo>
                  <a:lnTo>
                    <a:pt x="1597478" y="776020"/>
                  </a:lnTo>
                  <a:lnTo>
                    <a:pt x="1594909" y="730641"/>
                  </a:lnTo>
                  <a:lnTo>
                    <a:pt x="1589773" y="685438"/>
                  </a:lnTo>
                  <a:lnTo>
                    <a:pt x="1582068" y="640531"/>
                  </a:lnTo>
                  <a:lnTo>
                    <a:pt x="1571795" y="596038"/>
                  </a:lnTo>
                  <a:lnTo>
                    <a:pt x="1558953" y="552076"/>
                  </a:lnTo>
                  <a:lnTo>
                    <a:pt x="1543543" y="508765"/>
                  </a:lnTo>
                  <a:lnTo>
                    <a:pt x="1525565" y="466222"/>
                  </a:lnTo>
                  <a:lnTo>
                    <a:pt x="1505018" y="424565"/>
                  </a:lnTo>
                  <a:lnTo>
                    <a:pt x="1481903" y="383914"/>
                  </a:lnTo>
                  <a:lnTo>
                    <a:pt x="1456220" y="344385"/>
                  </a:lnTo>
                  <a:lnTo>
                    <a:pt x="1427968" y="306097"/>
                  </a:lnTo>
                  <a:lnTo>
                    <a:pt x="1397148" y="269169"/>
                  </a:lnTo>
                  <a:lnTo>
                    <a:pt x="1363760" y="233718"/>
                  </a:lnTo>
                  <a:lnTo>
                    <a:pt x="1328309" y="200330"/>
                  </a:lnTo>
                  <a:lnTo>
                    <a:pt x="1291381" y="169510"/>
                  </a:lnTo>
                  <a:lnTo>
                    <a:pt x="1253094" y="141258"/>
                  </a:lnTo>
                  <a:lnTo>
                    <a:pt x="1213566" y="115575"/>
                  </a:lnTo>
                  <a:lnTo>
                    <a:pt x="1172914" y="92460"/>
                  </a:lnTo>
                  <a:lnTo>
                    <a:pt x="1131258" y="71913"/>
                  </a:lnTo>
                  <a:lnTo>
                    <a:pt x="1088716" y="53935"/>
                  </a:lnTo>
                  <a:lnTo>
                    <a:pt x="1045405" y="38525"/>
                  </a:lnTo>
                  <a:lnTo>
                    <a:pt x="1001444" y="25683"/>
                  </a:lnTo>
                  <a:lnTo>
                    <a:pt x="956951" y="15410"/>
                  </a:lnTo>
                  <a:lnTo>
                    <a:pt x="912044" y="7705"/>
                  </a:lnTo>
                  <a:lnTo>
                    <a:pt x="866842" y="2568"/>
                  </a:lnTo>
                  <a:lnTo>
                    <a:pt x="821463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7199" y="4765366"/>
              <a:ext cx="1054100" cy="117823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3449300" y="5575300"/>
            <a:ext cx="468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008DC1"/>
                </a:solidFill>
                <a:latin typeface="Trebuchet MS"/>
                <a:cs typeface="Trebuchet MS"/>
              </a:rPr>
              <a:t>MICA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787134" y="6253436"/>
            <a:ext cx="1725295" cy="1725295"/>
            <a:chOff x="12787134" y="6253436"/>
            <a:chExt cx="1725295" cy="172529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7134" y="6253436"/>
              <a:ext cx="1725122" cy="172512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2850952" y="6279156"/>
              <a:ext cx="1597660" cy="1597660"/>
            </a:xfrm>
            <a:custGeom>
              <a:avLst/>
              <a:gdLst/>
              <a:ahLst/>
              <a:cxnLst/>
              <a:rect l="l" t="t" r="r" b="b"/>
              <a:pathLst>
                <a:path w="1597659" h="1597659">
                  <a:moveTo>
                    <a:pt x="821460" y="0"/>
                  </a:moveTo>
                  <a:lnTo>
                    <a:pt x="776021" y="0"/>
                  </a:lnTo>
                  <a:lnTo>
                    <a:pt x="730641" y="2568"/>
                  </a:lnTo>
                  <a:lnTo>
                    <a:pt x="685438" y="7705"/>
                  </a:lnTo>
                  <a:lnTo>
                    <a:pt x="640530" y="15410"/>
                  </a:lnTo>
                  <a:lnTo>
                    <a:pt x="596037" y="25683"/>
                  </a:lnTo>
                  <a:lnTo>
                    <a:pt x="552075" y="38525"/>
                  </a:lnTo>
                  <a:lnTo>
                    <a:pt x="508764" y="53935"/>
                  </a:lnTo>
                  <a:lnTo>
                    <a:pt x="466221" y="71913"/>
                  </a:lnTo>
                  <a:lnTo>
                    <a:pt x="424564" y="92460"/>
                  </a:lnTo>
                  <a:lnTo>
                    <a:pt x="383912" y="115575"/>
                  </a:lnTo>
                  <a:lnTo>
                    <a:pt x="344384" y="141258"/>
                  </a:lnTo>
                  <a:lnTo>
                    <a:pt x="306096" y="169510"/>
                  </a:lnTo>
                  <a:lnTo>
                    <a:pt x="269168" y="200330"/>
                  </a:lnTo>
                  <a:lnTo>
                    <a:pt x="233717" y="233718"/>
                  </a:lnTo>
                  <a:lnTo>
                    <a:pt x="200329" y="269169"/>
                  </a:lnTo>
                  <a:lnTo>
                    <a:pt x="169509" y="306097"/>
                  </a:lnTo>
                  <a:lnTo>
                    <a:pt x="141257" y="344385"/>
                  </a:lnTo>
                  <a:lnTo>
                    <a:pt x="115574" y="383914"/>
                  </a:lnTo>
                  <a:lnTo>
                    <a:pt x="92459" y="424565"/>
                  </a:lnTo>
                  <a:lnTo>
                    <a:pt x="71913" y="466222"/>
                  </a:lnTo>
                  <a:lnTo>
                    <a:pt x="53934" y="508765"/>
                  </a:lnTo>
                  <a:lnTo>
                    <a:pt x="38524" y="552076"/>
                  </a:lnTo>
                  <a:lnTo>
                    <a:pt x="25683" y="596038"/>
                  </a:lnTo>
                  <a:lnTo>
                    <a:pt x="15409" y="640531"/>
                  </a:lnTo>
                  <a:lnTo>
                    <a:pt x="7704" y="685438"/>
                  </a:lnTo>
                  <a:lnTo>
                    <a:pt x="2568" y="730641"/>
                  </a:lnTo>
                  <a:lnTo>
                    <a:pt x="0" y="776020"/>
                  </a:lnTo>
                  <a:lnTo>
                    <a:pt x="0" y="821459"/>
                  </a:lnTo>
                  <a:lnTo>
                    <a:pt x="2568" y="866839"/>
                  </a:lnTo>
                  <a:lnTo>
                    <a:pt x="7704" y="912042"/>
                  </a:lnTo>
                  <a:lnTo>
                    <a:pt x="15409" y="956949"/>
                  </a:lnTo>
                  <a:lnTo>
                    <a:pt x="25683" y="1001442"/>
                  </a:lnTo>
                  <a:lnTo>
                    <a:pt x="38524" y="1045404"/>
                  </a:lnTo>
                  <a:lnTo>
                    <a:pt x="53934" y="1088715"/>
                  </a:lnTo>
                  <a:lnTo>
                    <a:pt x="71913" y="1131258"/>
                  </a:lnTo>
                  <a:lnTo>
                    <a:pt x="92459" y="1172915"/>
                  </a:lnTo>
                  <a:lnTo>
                    <a:pt x="115574" y="1213566"/>
                  </a:lnTo>
                  <a:lnTo>
                    <a:pt x="141257" y="1253095"/>
                  </a:lnTo>
                  <a:lnTo>
                    <a:pt x="169509" y="1291383"/>
                  </a:lnTo>
                  <a:lnTo>
                    <a:pt x="200329" y="1328311"/>
                  </a:lnTo>
                  <a:lnTo>
                    <a:pt x="233717" y="1363762"/>
                  </a:lnTo>
                  <a:lnTo>
                    <a:pt x="269168" y="1397150"/>
                  </a:lnTo>
                  <a:lnTo>
                    <a:pt x="306096" y="1427970"/>
                  </a:lnTo>
                  <a:lnTo>
                    <a:pt x="344384" y="1456222"/>
                  </a:lnTo>
                  <a:lnTo>
                    <a:pt x="383912" y="1481905"/>
                  </a:lnTo>
                  <a:lnTo>
                    <a:pt x="424564" y="1505020"/>
                  </a:lnTo>
                  <a:lnTo>
                    <a:pt x="466221" y="1525567"/>
                  </a:lnTo>
                  <a:lnTo>
                    <a:pt x="508764" y="1543545"/>
                  </a:lnTo>
                  <a:lnTo>
                    <a:pt x="552075" y="1558955"/>
                  </a:lnTo>
                  <a:lnTo>
                    <a:pt x="596037" y="1571797"/>
                  </a:lnTo>
                  <a:lnTo>
                    <a:pt x="640530" y="1582070"/>
                  </a:lnTo>
                  <a:lnTo>
                    <a:pt x="685438" y="1589775"/>
                  </a:lnTo>
                  <a:lnTo>
                    <a:pt x="730641" y="1594912"/>
                  </a:lnTo>
                  <a:lnTo>
                    <a:pt x="776021" y="1597480"/>
                  </a:lnTo>
                  <a:lnTo>
                    <a:pt x="821460" y="1597480"/>
                  </a:lnTo>
                  <a:lnTo>
                    <a:pt x="866840" y="1594912"/>
                  </a:lnTo>
                  <a:lnTo>
                    <a:pt x="912043" y="1589775"/>
                  </a:lnTo>
                  <a:lnTo>
                    <a:pt x="956950" y="1582070"/>
                  </a:lnTo>
                  <a:lnTo>
                    <a:pt x="1001444" y="1571797"/>
                  </a:lnTo>
                  <a:lnTo>
                    <a:pt x="1045405" y="1558955"/>
                  </a:lnTo>
                  <a:lnTo>
                    <a:pt x="1088717" y="1543545"/>
                  </a:lnTo>
                  <a:lnTo>
                    <a:pt x="1131260" y="1525567"/>
                  </a:lnTo>
                  <a:lnTo>
                    <a:pt x="1172916" y="1505020"/>
                  </a:lnTo>
                  <a:lnTo>
                    <a:pt x="1213568" y="1481905"/>
                  </a:lnTo>
                  <a:lnTo>
                    <a:pt x="1253097" y="1456222"/>
                  </a:lnTo>
                  <a:lnTo>
                    <a:pt x="1291384" y="1427970"/>
                  </a:lnTo>
                  <a:lnTo>
                    <a:pt x="1328313" y="1397150"/>
                  </a:lnTo>
                  <a:lnTo>
                    <a:pt x="1363763" y="1363762"/>
                  </a:lnTo>
                  <a:lnTo>
                    <a:pt x="1397151" y="1328311"/>
                  </a:lnTo>
                  <a:lnTo>
                    <a:pt x="1427971" y="1291383"/>
                  </a:lnTo>
                  <a:lnTo>
                    <a:pt x="1456223" y="1253095"/>
                  </a:lnTo>
                  <a:lnTo>
                    <a:pt x="1481906" y="1213566"/>
                  </a:lnTo>
                  <a:lnTo>
                    <a:pt x="1505021" y="1172915"/>
                  </a:lnTo>
                  <a:lnTo>
                    <a:pt x="1525568" y="1131258"/>
                  </a:lnTo>
                  <a:lnTo>
                    <a:pt x="1543546" y="1088715"/>
                  </a:lnTo>
                  <a:lnTo>
                    <a:pt x="1558956" y="1045404"/>
                  </a:lnTo>
                  <a:lnTo>
                    <a:pt x="1571798" y="1001442"/>
                  </a:lnTo>
                  <a:lnTo>
                    <a:pt x="1582071" y="956949"/>
                  </a:lnTo>
                  <a:lnTo>
                    <a:pt x="1589776" y="912042"/>
                  </a:lnTo>
                  <a:lnTo>
                    <a:pt x="1594913" y="866839"/>
                  </a:lnTo>
                  <a:lnTo>
                    <a:pt x="1597481" y="821459"/>
                  </a:lnTo>
                  <a:lnTo>
                    <a:pt x="1597481" y="776020"/>
                  </a:lnTo>
                  <a:lnTo>
                    <a:pt x="1594913" y="730641"/>
                  </a:lnTo>
                  <a:lnTo>
                    <a:pt x="1589776" y="685438"/>
                  </a:lnTo>
                  <a:lnTo>
                    <a:pt x="1582071" y="640531"/>
                  </a:lnTo>
                  <a:lnTo>
                    <a:pt x="1571798" y="596038"/>
                  </a:lnTo>
                  <a:lnTo>
                    <a:pt x="1558956" y="552076"/>
                  </a:lnTo>
                  <a:lnTo>
                    <a:pt x="1543546" y="508765"/>
                  </a:lnTo>
                  <a:lnTo>
                    <a:pt x="1525568" y="466222"/>
                  </a:lnTo>
                  <a:lnTo>
                    <a:pt x="1505021" y="424565"/>
                  </a:lnTo>
                  <a:lnTo>
                    <a:pt x="1481906" y="383914"/>
                  </a:lnTo>
                  <a:lnTo>
                    <a:pt x="1456223" y="344385"/>
                  </a:lnTo>
                  <a:lnTo>
                    <a:pt x="1427971" y="306097"/>
                  </a:lnTo>
                  <a:lnTo>
                    <a:pt x="1397151" y="269169"/>
                  </a:lnTo>
                  <a:lnTo>
                    <a:pt x="1363763" y="233718"/>
                  </a:lnTo>
                  <a:lnTo>
                    <a:pt x="1328313" y="200330"/>
                  </a:lnTo>
                  <a:lnTo>
                    <a:pt x="1291384" y="169510"/>
                  </a:lnTo>
                  <a:lnTo>
                    <a:pt x="1253097" y="141258"/>
                  </a:lnTo>
                  <a:lnTo>
                    <a:pt x="1213568" y="115575"/>
                  </a:lnTo>
                  <a:lnTo>
                    <a:pt x="1172916" y="92460"/>
                  </a:lnTo>
                  <a:lnTo>
                    <a:pt x="1131260" y="71913"/>
                  </a:lnTo>
                  <a:lnTo>
                    <a:pt x="1088717" y="53935"/>
                  </a:lnTo>
                  <a:lnTo>
                    <a:pt x="1045405" y="38525"/>
                  </a:lnTo>
                  <a:lnTo>
                    <a:pt x="1001444" y="25683"/>
                  </a:lnTo>
                  <a:lnTo>
                    <a:pt x="956950" y="15410"/>
                  </a:lnTo>
                  <a:lnTo>
                    <a:pt x="912043" y="7705"/>
                  </a:lnTo>
                  <a:lnTo>
                    <a:pt x="866840" y="2568"/>
                  </a:lnTo>
                  <a:lnTo>
                    <a:pt x="821460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1851" y="6438900"/>
              <a:ext cx="1064983" cy="117803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3398500" y="7251700"/>
            <a:ext cx="539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8DC1"/>
                </a:solidFill>
                <a:latin typeface="Trebuchet MS"/>
                <a:cs typeface="Trebuchet MS"/>
              </a:rPr>
              <a:t>DELIA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76400" y="6108700"/>
            <a:ext cx="1068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404040"/>
                </a:solidFill>
                <a:latin typeface="Trebuchet MS"/>
                <a:cs typeface="Trebuchet MS"/>
              </a:rPr>
              <a:t>Person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08700" y="6146800"/>
            <a:ext cx="10382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Friend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65500" y="6146800"/>
            <a:ext cx="2212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404040"/>
                </a:solidFill>
                <a:latin typeface="Trebuchet MS"/>
                <a:cs typeface="Trebuchet MS"/>
              </a:rPr>
              <a:t>Person-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Friend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0800" y="3141526"/>
            <a:ext cx="6091553" cy="3004949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495300" y="3543300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0000"/>
                </a:solidFill>
                <a:latin typeface="Trebuchet MS"/>
                <a:cs typeface="Trebuchet MS"/>
              </a:rPr>
              <a:t>ANDREAS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40600" y="3695700"/>
            <a:ext cx="539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8DC1"/>
                </a:solidFill>
                <a:latin typeface="Trebuchet MS"/>
                <a:cs typeface="Trebuchet MS"/>
              </a:rPr>
              <a:t>DELIA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40600" y="5308600"/>
            <a:ext cx="6584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8DC1"/>
                </a:solidFill>
                <a:latin typeface="Trebuchet MS"/>
                <a:cs typeface="Trebuchet MS"/>
              </a:rPr>
              <a:t>TOBIAS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15200" y="4305300"/>
            <a:ext cx="468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008DC1"/>
                </a:solidFill>
                <a:latin typeface="Trebuchet MS"/>
                <a:cs typeface="Trebuchet MS"/>
              </a:rPr>
              <a:t>MICA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978900" y="7797800"/>
            <a:ext cx="3858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 MT"/>
                <a:cs typeface="Arial MT"/>
              </a:rPr>
              <a:t>Index</a:t>
            </a:r>
            <a:r>
              <a:rPr sz="3200" spc="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free</a:t>
            </a:r>
            <a:r>
              <a:rPr sz="3200" spc="5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adjacency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4500" y="1684020"/>
            <a:ext cx="5194300" cy="52959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algn="ctr">
              <a:lnSpc>
                <a:spcPct val="131200"/>
              </a:lnSpc>
              <a:spcBef>
                <a:spcPts val="45"/>
              </a:spcBef>
            </a:pPr>
            <a:r>
              <a:rPr sz="8800" spc="-705" dirty="0">
                <a:solidFill>
                  <a:srgbClr val="A6AAA9"/>
                </a:solidFill>
                <a:latin typeface="Arial"/>
                <a:cs typeface="Arial"/>
              </a:rPr>
              <a:t>Intuitivness </a:t>
            </a:r>
            <a:r>
              <a:rPr sz="8800" spc="-1015" dirty="0">
                <a:solidFill>
                  <a:srgbClr val="A6AAA9"/>
                </a:solidFill>
                <a:latin typeface="Arial"/>
                <a:cs typeface="Arial"/>
              </a:rPr>
              <a:t>Speed </a:t>
            </a:r>
            <a:r>
              <a:rPr sz="8800" spc="-705" dirty="0">
                <a:solidFill>
                  <a:srgbClr val="0365C0"/>
                </a:solidFill>
                <a:latin typeface="Arial"/>
                <a:cs typeface="Arial"/>
              </a:rPr>
              <a:t>Agility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90900" y="3238500"/>
            <a:ext cx="10515600" cy="477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7740"/>
              </a:lnSpc>
              <a:spcBef>
                <a:spcPts val="100"/>
              </a:spcBef>
            </a:pPr>
            <a:r>
              <a:rPr sz="7400" b="1" spc="-1285" dirty="0">
                <a:solidFill>
                  <a:srgbClr val="53585F"/>
                </a:solidFill>
                <a:latin typeface="Arial"/>
                <a:cs typeface="Arial"/>
              </a:rPr>
              <a:t>A</a:t>
            </a:r>
            <a:r>
              <a:rPr sz="7400" b="1" spc="-27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7400" b="1" spc="-600" dirty="0">
                <a:solidFill>
                  <a:srgbClr val="53585F"/>
                </a:solidFill>
                <a:latin typeface="Arial"/>
                <a:cs typeface="Arial"/>
              </a:rPr>
              <a:t>Naturally</a:t>
            </a:r>
            <a:r>
              <a:rPr sz="7400" b="1" spc="-5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7400" b="1" spc="-705" dirty="0">
                <a:solidFill>
                  <a:srgbClr val="53585F"/>
                </a:solidFill>
                <a:latin typeface="Arial"/>
                <a:cs typeface="Arial"/>
              </a:rPr>
              <a:t>Adaptive</a:t>
            </a:r>
            <a:r>
              <a:rPr sz="7400" b="1" spc="-26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7400" b="1" spc="-740" dirty="0">
                <a:solidFill>
                  <a:srgbClr val="53585F"/>
                </a:solidFill>
                <a:latin typeface="Arial"/>
                <a:cs typeface="Arial"/>
              </a:rPr>
              <a:t>Model</a:t>
            </a:r>
            <a:endParaRPr sz="7400">
              <a:latin typeface="Arial"/>
              <a:cs typeface="Arial"/>
            </a:endParaRPr>
          </a:p>
          <a:p>
            <a:pPr marL="96520" algn="ctr">
              <a:lnSpc>
                <a:spcPts val="12320"/>
              </a:lnSpc>
            </a:pPr>
            <a:r>
              <a:rPr sz="11600" b="1" spc="85" dirty="0">
                <a:solidFill>
                  <a:srgbClr val="A6AAA9"/>
                </a:solidFill>
                <a:latin typeface="Arial"/>
                <a:cs typeface="Arial"/>
              </a:rPr>
              <a:t>+</a:t>
            </a:r>
            <a:endParaRPr sz="11600">
              <a:latin typeface="Arial"/>
              <a:cs typeface="Arial"/>
            </a:endParaRPr>
          </a:p>
          <a:p>
            <a:pPr algn="ctr">
              <a:lnSpc>
                <a:spcPts val="8420"/>
              </a:lnSpc>
            </a:pPr>
            <a:r>
              <a:rPr sz="7400" b="1" spc="-1285" dirty="0">
                <a:solidFill>
                  <a:srgbClr val="53585F"/>
                </a:solidFill>
                <a:latin typeface="Arial"/>
                <a:cs typeface="Arial"/>
              </a:rPr>
              <a:t>A</a:t>
            </a:r>
            <a:r>
              <a:rPr sz="7400" b="1" spc="-27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7400" b="1" spc="-875" dirty="0">
                <a:solidFill>
                  <a:srgbClr val="53585F"/>
                </a:solidFill>
                <a:latin typeface="Arial"/>
                <a:cs typeface="Arial"/>
              </a:rPr>
              <a:t>Query</a:t>
            </a:r>
            <a:r>
              <a:rPr sz="7400" b="1" spc="-26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7400" b="1" spc="-790" dirty="0">
                <a:solidFill>
                  <a:srgbClr val="53585F"/>
                </a:solidFill>
                <a:latin typeface="Arial"/>
                <a:cs typeface="Arial"/>
              </a:rPr>
              <a:t>Language</a:t>
            </a:r>
            <a:r>
              <a:rPr sz="7400" b="1" spc="-26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7400" b="1" spc="-805" dirty="0">
                <a:solidFill>
                  <a:srgbClr val="53585F"/>
                </a:solidFill>
                <a:latin typeface="Arial"/>
                <a:cs typeface="Arial"/>
              </a:rPr>
              <a:t>Designed</a:t>
            </a:r>
            <a:endParaRPr sz="7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7400" b="1" spc="-560" dirty="0">
                <a:solidFill>
                  <a:srgbClr val="53585F"/>
                </a:solidFill>
                <a:latin typeface="Arial"/>
                <a:cs typeface="Arial"/>
              </a:rPr>
              <a:t>for</a:t>
            </a:r>
            <a:r>
              <a:rPr sz="7400" b="1" spc="-28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7400" b="1" spc="-819" dirty="0">
                <a:solidFill>
                  <a:srgbClr val="53585F"/>
                </a:solidFill>
                <a:latin typeface="Arial"/>
                <a:cs typeface="Arial"/>
              </a:rPr>
              <a:t>Connectedness</a:t>
            </a:r>
            <a:endParaRPr sz="7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92900" y="1358900"/>
            <a:ext cx="369316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8800" spc="-695" dirty="0">
                <a:solidFill>
                  <a:srgbClr val="0365C0"/>
                </a:solidFill>
                <a:latin typeface="Arial"/>
                <a:cs typeface="Arial"/>
              </a:rPr>
              <a:t>Agility</a:t>
            </a:r>
            <a:r>
              <a:rPr sz="8800" spc="-117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3200" spc="75" baseline="6313" dirty="0">
                <a:solidFill>
                  <a:srgbClr val="0365C0"/>
                </a:solidFill>
                <a:latin typeface="Arial"/>
                <a:cs typeface="Arial"/>
              </a:rPr>
              <a:t>=</a:t>
            </a:r>
            <a:endParaRPr sz="13200" baseline="631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3900" spc="-530" dirty="0">
                <a:solidFill>
                  <a:srgbClr val="0365C0"/>
                </a:solidFill>
                <a:latin typeface="Arial"/>
                <a:cs typeface="Arial"/>
              </a:rPr>
              <a:t>Use</a:t>
            </a:r>
            <a:r>
              <a:rPr sz="3900" spc="-14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335" dirty="0">
                <a:solidFill>
                  <a:srgbClr val="0365C0"/>
                </a:solidFill>
                <a:latin typeface="Arial"/>
                <a:cs typeface="Arial"/>
              </a:rPr>
              <a:t>of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459" dirty="0">
                <a:solidFill>
                  <a:srgbClr val="0365C0"/>
                </a:solidFill>
                <a:latin typeface="Arial"/>
                <a:cs typeface="Arial"/>
              </a:rPr>
              <a:t>Graphs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405" dirty="0">
                <a:solidFill>
                  <a:srgbClr val="0365C0"/>
                </a:solidFill>
                <a:latin typeface="Arial"/>
                <a:cs typeface="Arial"/>
              </a:rPr>
              <a:t>has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320" dirty="0">
                <a:solidFill>
                  <a:srgbClr val="0365C0"/>
                </a:solidFill>
                <a:latin typeface="Arial"/>
                <a:cs typeface="Arial"/>
              </a:rPr>
              <a:t>created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459" dirty="0">
                <a:solidFill>
                  <a:srgbClr val="0365C0"/>
                </a:solidFill>
                <a:latin typeface="Arial"/>
                <a:cs typeface="Arial"/>
              </a:rPr>
              <a:t>some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335" dirty="0">
                <a:solidFill>
                  <a:srgbClr val="0365C0"/>
                </a:solidFill>
                <a:latin typeface="Arial"/>
                <a:cs typeface="Arial"/>
              </a:rPr>
              <a:t>of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335" dirty="0">
                <a:solidFill>
                  <a:srgbClr val="0365C0"/>
                </a:solidFill>
                <a:latin typeface="Arial"/>
                <a:cs typeface="Arial"/>
              </a:rPr>
              <a:t>the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420" dirty="0">
                <a:solidFill>
                  <a:srgbClr val="0365C0"/>
                </a:solidFill>
                <a:latin typeface="Arial"/>
                <a:cs typeface="Arial"/>
              </a:rPr>
              <a:t>most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365" dirty="0">
                <a:solidFill>
                  <a:srgbClr val="0365C0"/>
                </a:solidFill>
                <a:latin typeface="Arial"/>
                <a:cs typeface="Arial"/>
              </a:rPr>
              <a:t>successful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409" dirty="0">
                <a:solidFill>
                  <a:srgbClr val="0365C0"/>
                </a:solidFill>
                <a:latin typeface="Arial"/>
                <a:cs typeface="Arial"/>
              </a:rPr>
              <a:t>companies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300" dirty="0">
                <a:solidFill>
                  <a:srgbClr val="0365C0"/>
                </a:solidFill>
                <a:latin typeface="Arial"/>
                <a:cs typeface="Arial"/>
              </a:rPr>
              <a:t>in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335" dirty="0">
                <a:solidFill>
                  <a:srgbClr val="0365C0"/>
                </a:solidFill>
                <a:latin typeface="Arial"/>
                <a:cs typeface="Arial"/>
              </a:rPr>
              <a:t>the</a:t>
            </a:r>
            <a:r>
              <a:rPr sz="3900" spc="-14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900" spc="-345" dirty="0">
                <a:solidFill>
                  <a:srgbClr val="0365C0"/>
                </a:solidFill>
                <a:latin typeface="Arial"/>
                <a:cs typeface="Arial"/>
              </a:rPr>
              <a:t>world</a:t>
            </a:r>
            <a:endParaRPr sz="39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85900" y="1955800"/>
            <a:ext cx="12864465" cy="3949700"/>
            <a:chOff x="1485900" y="1955800"/>
            <a:chExt cx="12864465" cy="3949700"/>
          </a:xfrm>
        </p:grpSpPr>
        <p:sp>
          <p:nvSpPr>
            <p:cNvPr id="5" name="object 5"/>
            <p:cNvSpPr/>
            <p:nvPr/>
          </p:nvSpPr>
          <p:spPr>
            <a:xfrm>
              <a:off x="2704439" y="5648565"/>
              <a:ext cx="149225" cy="177165"/>
            </a:xfrm>
            <a:custGeom>
              <a:avLst/>
              <a:gdLst/>
              <a:ahLst/>
              <a:cxnLst/>
              <a:rect l="l" t="t" r="r" b="b"/>
              <a:pathLst>
                <a:path w="149225" h="177164">
                  <a:moveTo>
                    <a:pt x="106426" y="393"/>
                  </a:moveTo>
                  <a:lnTo>
                    <a:pt x="0" y="393"/>
                  </a:lnTo>
                  <a:lnTo>
                    <a:pt x="0" y="19443"/>
                  </a:lnTo>
                  <a:lnTo>
                    <a:pt x="0" y="75323"/>
                  </a:lnTo>
                  <a:lnTo>
                    <a:pt x="0" y="93103"/>
                  </a:lnTo>
                  <a:lnTo>
                    <a:pt x="0" y="176923"/>
                  </a:lnTo>
                  <a:lnTo>
                    <a:pt x="21767" y="176923"/>
                  </a:lnTo>
                  <a:lnTo>
                    <a:pt x="21767" y="93103"/>
                  </a:lnTo>
                  <a:lnTo>
                    <a:pt x="91909" y="93103"/>
                  </a:lnTo>
                  <a:lnTo>
                    <a:pt x="91909" y="75323"/>
                  </a:lnTo>
                  <a:lnTo>
                    <a:pt x="21767" y="75323"/>
                  </a:lnTo>
                  <a:lnTo>
                    <a:pt x="21767" y="19443"/>
                  </a:lnTo>
                  <a:lnTo>
                    <a:pt x="106426" y="19443"/>
                  </a:lnTo>
                  <a:lnTo>
                    <a:pt x="106426" y="393"/>
                  </a:lnTo>
                  <a:close/>
                </a:path>
                <a:path w="149225" h="177164">
                  <a:moveTo>
                    <a:pt x="147993" y="46062"/>
                  </a:moveTo>
                  <a:lnTo>
                    <a:pt x="128003" y="46062"/>
                  </a:lnTo>
                  <a:lnTo>
                    <a:pt x="128003" y="177114"/>
                  </a:lnTo>
                  <a:lnTo>
                    <a:pt x="147993" y="177114"/>
                  </a:lnTo>
                  <a:lnTo>
                    <a:pt x="147993" y="46062"/>
                  </a:lnTo>
                  <a:close/>
                </a:path>
                <a:path w="149225" h="177164">
                  <a:moveTo>
                    <a:pt x="148628" y="0"/>
                  </a:moveTo>
                  <a:lnTo>
                    <a:pt x="127114" y="0"/>
                  </a:lnTo>
                  <a:lnTo>
                    <a:pt x="127114" y="22707"/>
                  </a:lnTo>
                  <a:lnTo>
                    <a:pt x="148628" y="22707"/>
                  </a:lnTo>
                  <a:lnTo>
                    <a:pt x="148628" y="0"/>
                  </a:lnTo>
                  <a:close/>
                </a:path>
              </a:pathLst>
            </a:custGeom>
            <a:solidFill>
              <a:srgbClr val="673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9688" y="5690985"/>
              <a:ext cx="101335" cy="1346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8455" y="5648557"/>
              <a:ext cx="110382" cy="1755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28771" y="5648565"/>
              <a:ext cx="525780" cy="175895"/>
            </a:xfrm>
            <a:custGeom>
              <a:avLst/>
              <a:gdLst/>
              <a:ahLst/>
              <a:cxnLst/>
              <a:rect l="l" t="t" r="r" b="b"/>
              <a:pathLst>
                <a:path w="525779" h="175895">
                  <a:moveTo>
                    <a:pt x="109994" y="111912"/>
                  </a:moveTo>
                  <a:lnTo>
                    <a:pt x="101574" y="70129"/>
                  </a:lnTo>
                  <a:lnTo>
                    <a:pt x="88988" y="54292"/>
                  </a:lnTo>
                  <a:lnTo>
                    <a:pt x="88988" y="113601"/>
                  </a:lnTo>
                  <a:lnTo>
                    <a:pt x="88404" y="124726"/>
                  </a:lnTo>
                  <a:lnTo>
                    <a:pt x="68757" y="160756"/>
                  </a:lnTo>
                  <a:lnTo>
                    <a:pt x="54940" y="164134"/>
                  </a:lnTo>
                  <a:lnTo>
                    <a:pt x="46939" y="164134"/>
                  </a:lnTo>
                  <a:lnTo>
                    <a:pt x="39357" y="161099"/>
                  </a:lnTo>
                  <a:lnTo>
                    <a:pt x="32664" y="155435"/>
                  </a:lnTo>
                  <a:lnTo>
                    <a:pt x="32169" y="155016"/>
                  </a:lnTo>
                  <a:lnTo>
                    <a:pt x="27368" y="149771"/>
                  </a:lnTo>
                  <a:lnTo>
                    <a:pt x="23736" y="143141"/>
                  </a:lnTo>
                  <a:lnTo>
                    <a:pt x="21272" y="135128"/>
                  </a:lnTo>
                  <a:lnTo>
                    <a:pt x="20015" y="125933"/>
                  </a:lnTo>
                  <a:lnTo>
                    <a:pt x="20053" y="95973"/>
                  </a:lnTo>
                  <a:lnTo>
                    <a:pt x="33756" y="67856"/>
                  </a:lnTo>
                  <a:lnTo>
                    <a:pt x="38798" y="62738"/>
                  </a:lnTo>
                  <a:lnTo>
                    <a:pt x="46393" y="59296"/>
                  </a:lnTo>
                  <a:lnTo>
                    <a:pt x="54813" y="59296"/>
                  </a:lnTo>
                  <a:lnTo>
                    <a:pt x="86715" y="90982"/>
                  </a:lnTo>
                  <a:lnTo>
                    <a:pt x="88988" y="113601"/>
                  </a:lnTo>
                  <a:lnTo>
                    <a:pt x="88988" y="54292"/>
                  </a:lnTo>
                  <a:lnTo>
                    <a:pt x="87109" y="52438"/>
                  </a:lnTo>
                  <a:lnTo>
                    <a:pt x="78282" y="46875"/>
                  </a:lnTo>
                  <a:lnTo>
                    <a:pt x="68554" y="43535"/>
                  </a:lnTo>
                  <a:lnTo>
                    <a:pt x="57937" y="42430"/>
                  </a:lnTo>
                  <a:lnTo>
                    <a:pt x="46482" y="44018"/>
                  </a:lnTo>
                  <a:lnTo>
                    <a:pt x="36347" y="48780"/>
                  </a:lnTo>
                  <a:lnTo>
                    <a:pt x="27508" y="56730"/>
                  </a:lnTo>
                  <a:lnTo>
                    <a:pt x="19989" y="67856"/>
                  </a:lnTo>
                  <a:lnTo>
                    <a:pt x="19989" y="0"/>
                  </a:lnTo>
                  <a:lnTo>
                    <a:pt x="0" y="0"/>
                  </a:lnTo>
                  <a:lnTo>
                    <a:pt x="0" y="175526"/>
                  </a:lnTo>
                  <a:lnTo>
                    <a:pt x="10185" y="175526"/>
                  </a:lnTo>
                  <a:lnTo>
                    <a:pt x="16802" y="155435"/>
                  </a:lnTo>
                  <a:lnTo>
                    <a:pt x="24561" y="166509"/>
                  </a:lnTo>
                  <a:lnTo>
                    <a:pt x="33858" y="174409"/>
                  </a:lnTo>
                  <a:lnTo>
                    <a:pt x="36385" y="175526"/>
                  </a:lnTo>
                  <a:lnTo>
                    <a:pt x="78765" y="175526"/>
                  </a:lnTo>
                  <a:lnTo>
                    <a:pt x="106311" y="138772"/>
                  </a:lnTo>
                  <a:lnTo>
                    <a:pt x="109067" y="125933"/>
                  </a:lnTo>
                  <a:lnTo>
                    <a:pt x="109994" y="111912"/>
                  </a:lnTo>
                  <a:close/>
                </a:path>
                <a:path w="525779" h="175895">
                  <a:moveTo>
                    <a:pt x="243103" y="113398"/>
                  </a:moveTo>
                  <a:lnTo>
                    <a:pt x="234111" y="70192"/>
                  </a:lnTo>
                  <a:lnTo>
                    <a:pt x="225031" y="58000"/>
                  </a:lnTo>
                  <a:lnTo>
                    <a:pt x="221208" y="54419"/>
                  </a:lnTo>
                  <a:lnTo>
                    <a:pt x="221208" y="98221"/>
                  </a:lnTo>
                  <a:lnTo>
                    <a:pt x="150545" y="98221"/>
                  </a:lnTo>
                  <a:lnTo>
                    <a:pt x="167665" y="64122"/>
                  </a:lnTo>
                  <a:lnTo>
                    <a:pt x="211696" y="68046"/>
                  </a:lnTo>
                  <a:lnTo>
                    <a:pt x="221208" y="98221"/>
                  </a:lnTo>
                  <a:lnTo>
                    <a:pt x="221208" y="54419"/>
                  </a:lnTo>
                  <a:lnTo>
                    <a:pt x="219087" y="52425"/>
                  </a:lnTo>
                  <a:lnTo>
                    <a:pt x="209575" y="46875"/>
                  </a:lnTo>
                  <a:lnTo>
                    <a:pt x="198818" y="43535"/>
                  </a:lnTo>
                  <a:lnTo>
                    <a:pt x="186842" y="42430"/>
                  </a:lnTo>
                  <a:lnTo>
                    <a:pt x="174574" y="43637"/>
                  </a:lnTo>
                  <a:lnTo>
                    <a:pt x="136906" y="72110"/>
                  </a:lnTo>
                  <a:lnTo>
                    <a:pt x="127368" y="112306"/>
                  </a:lnTo>
                  <a:lnTo>
                    <a:pt x="128397" y="126885"/>
                  </a:lnTo>
                  <a:lnTo>
                    <a:pt x="143662" y="161848"/>
                  </a:lnTo>
                  <a:lnTo>
                    <a:pt x="161632" y="175526"/>
                  </a:lnTo>
                  <a:lnTo>
                    <a:pt x="211010" y="175526"/>
                  </a:lnTo>
                  <a:lnTo>
                    <a:pt x="240944" y="141947"/>
                  </a:lnTo>
                  <a:lnTo>
                    <a:pt x="222351" y="138049"/>
                  </a:lnTo>
                  <a:lnTo>
                    <a:pt x="216420" y="149352"/>
                  </a:lnTo>
                  <a:lnTo>
                    <a:pt x="208661" y="157416"/>
                  </a:lnTo>
                  <a:lnTo>
                    <a:pt x="199097" y="162255"/>
                  </a:lnTo>
                  <a:lnTo>
                    <a:pt x="187718" y="163868"/>
                  </a:lnTo>
                  <a:lnTo>
                    <a:pt x="181000" y="163220"/>
                  </a:lnTo>
                  <a:lnTo>
                    <a:pt x="150418" y="127050"/>
                  </a:lnTo>
                  <a:lnTo>
                    <a:pt x="149656" y="113398"/>
                  </a:lnTo>
                  <a:lnTo>
                    <a:pt x="243103" y="113398"/>
                  </a:lnTo>
                  <a:close/>
                </a:path>
                <a:path w="525779" h="175895">
                  <a:moveTo>
                    <a:pt x="327571" y="163220"/>
                  </a:moveTo>
                  <a:lnTo>
                    <a:pt x="321805" y="164185"/>
                  </a:lnTo>
                  <a:lnTo>
                    <a:pt x="316623" y="164655"/>
                  </a:lnTo>
                  <a:lnTo>
                    <a:pt x="312039" y="164655"/>
                  </a:lnTo>
                  <a:lnTo>
                    <a:pt x="303022" y="163385"/>
                  </a:lnTo>
                  <a:lnTo>
                    <a:pt x="296570" y="159588"/>
                  </a:lnTo>
                  <a:lnTo>
                    <a:pt x="292709" y="153250"/>
                  </a:lnTo>
                  <a:lnTo>
                    <a:pt x="291414" y="144386"/>
                  </a:lnTo>
                  <a:lnTo>
                    <a:pt x="291414" y="62014"/>
                  </a:lnTo>
                  <a:lnTo>
                    <a:pt x="320192" y="62014"/>
                  </a:lnTo>
                  <a:lnTo>
                    <a:pt x="320192" y="46062"/>
                  </a:lnTo>
                  <a:lnTo>
                    <a:pt x="291414" y="46062"/>
                  </a:lnTo>
                  <a:lnTo>
                    <a:pt x="291414" y="11277"/>
                  </a:lnTo>
                  <a:lnTo>
                    <a:pt x="272834" y="13093"/>
                  </a:lnTo>
                  <a:lnTo>
                    <a:pt x="271945" y="46062"/>
                  </a:lnTo>
                  <a:lnTo>
                    <a:pt x="249148" y="46062"/>
                  </a:lnTo>
                  <a:lnTo>
                    <a:pt x="249148" y="62014"/>
                  </a:lnTo>
                  <a:lnTo>
                    <a:pt x="271945" y="62014"/>
                  </a:lnTo>
                  <a:lnTo>
                    <a:pt x="271945" y="140995"/>
                  </a:lnTo>
                  <a:lnTo>
                    <a:pt x="274269" y="158381"/>
                  </a:lnTo>
                  <a:lnTo>
                    <a:pt x="281266" y="170802"/>
                  </a:lnTo>
                  <a:lnTo>
                    <a:pt x="288645" y="175526"/>
                  </a:lnTo>
                  <a:lnTo>
                    <a:pt x="327571" y="175526"/>
                  </a:lnTo>
                  <a:lnTo>
                    <a:pt x="327571" y="164655"/>
                  </a:lnTo>
                  <a:lnTo>
                    <a:pt x="327571" y="163220"/>
                  </a:lnTo>
                  <a:close/>
                </a:path>
                <a:path w="525779" h="175895">
                  <a:moveTo>
                    <a:pt x="405180" y="163220"/>
                  </a:moveTo>
                  <a:lnTo>
                    <a:pt x="399402" y="164185"/>
                  </a:lnTo>
                  <a:lnTo>
                    <a:pt x="394233" y="164655"/>
                  </a:lnTo>
                  <a:lnTo>
                    <a:pt x="389648" y="164655"/>
                  </a:lnTo>
                  <a:lnTo>
                    <a:pt x="380619" y="163385"/>
                  </a:lnTo>
                  <a:lnTo>
                    <a:pt x="374180" y="159588"/>
                  </a:lnTo>
                  <a:lnTo>
                    <a:pt x="370306" y="153250"/>
                  </a:lnTo>
                  <a:lnTo>
                    <a:pt x="369011" y="144386"/>
                  </a:lnTo>
                  <a:lnTo>
                    <a:pt x="369011" y="62014"/>
                  </a:lnTo>
                  <a:lnTo>
                    <a:pt x="397789" y="62014"/>
                  </a:lnTo>
                  <a:lnTo>
                    <a:pt x="397789" y="46062"/>
                  </a:lnTo>
                  <a:lnTo>
                    <a:pt x="369011" y="46062"/>
                  </a:lnTo>
                  <a:lnTo>
                    <a:pt x="369011" y="11277"/>
                  </a:lnTo>
                  <a:lnTo>
                    <a:pt x="350431" y="13093"/>
                  </a:lnTo>
                  <a:lnTo>
                    <a:pt x="349542" y="46062"/>
                  </a:lnTo>
                  <a:lnTo>
                    <a:pt x="326758" y="46062"/>
                  </a:lnTo>
                  <a:lnTo>
                    <a:pt x="326758" y="62014"/>
                  </a:lnTo>
                  <a:lnTo>
                    <a:pt x="349542" y="62014"/>
                  </a:lnTo>
                  <a:lnTo>
                    <a:pt x="349542" y="140995"/>
                  </a:lnTo>
                  <a:lnTo>
                    <a:pt x="351878" y="158381"/>
                  </a:lnTo>
                  <a:lnTo>
                    <a:pt x="358863" y="170802"/>
                  </a:lnTo>
                  <a:lnTo>
                    <a:pt x="366242" y="175526"/>
                  </a:lnTo>
                  <a:lnTo>
                    <a:pt x="405180" y="175526"/>
                  </a:lnTo>
                  <a:lnTo>
                    <a:pt x="405180" y="164655"/>
                  </a:lnTo>
                  <a:lnTo>
                    <a:pt x="405180" y="163220"/>
                  </a:lnTo>
                  <a:close/>
                </a:path>
                <a:path w="525779" h="175895">
                  <a:moveTo>
                    <a:pt x="525678" y="113398"/>
                  </a:moveTo>
                  <a:lnTo>
                    <a:pt x="516686" y="70192"/>
                  </a:lnTo>
                  <a:lnTo>
                    <a:pt x="507606" y="58000"/>
                  </a:lnTo>
                  <a:lnTo>
                    <a:pt x="503770" y="54406"/>
                  </a:lnTo>
                  <a:lnTo>
                    <a:pt x="503770" y="98221"/>
                  </a:lnTo>
                  <a:lnTo>
                    <a:pt x="433120" y="98221"/>
                  </a:lnTo>
                  <a:lnTo>
                    <a:pt x="450240" y="64122"/>
                  </a:lnTo>
                  <a:lnTo>
                    <a:pt x="494271" y="68046"/>
                  </a:lnTo>
                  <a:lnTo>
                    <a:pt x="503770" y="98221"/>
                  </a:lnTo>
                  <a:lnTo>
                    <a:pt x="503770" y="54406"/>
                  </a:lnTo>
                  <a:lnTo>
                    <a:pt x="501662" y="52425"/>
                  </a:lnTo>
                  <a:lnTo>
                    <a:pt x="492137" y="46875"/>
                  </a:lnTo>
                  <a:lnTo>
                    <a:pt x="481393" y="43535"/>
                  </a:lnTo>
                  <a:lnTo>
                    <a:pt x="469404" y="42430"/>
                  </a:lnTo>
                  <a:lnTo>
                    <a:pt x="457149" y="43637"/>
                  </a:lnTo>
                  <a:lnTo>
                    <a:pt x="419468" y="72110"/>
                  </a:lnTo>
                  <a:lnTo>
                    <a:pt x="409943" y="112306"/>
                  </a:lnTo>
                  <a:lnTo>
                    <a:pt x="410959" y="126885"/>
                  </a:lnTo>
                  <a:lnTo>
                    <a:pt x="426237" y="161848"/>
                  </a:lnTo>
                  <a:lnTo>
                    <a:pt x="444207" y="175526"/>
                  </a:lnTo>
                  <a:lnTo>
                    <a:pt x="493585" y="175526"/>
                  </a:lnTo>
                  <a:lnTo>
                    <a:pt x="523519" y="141947"/>
                  </a:lnTo>
                  <a:lnTo>
                    <a:pt x="504926" y="138049"/>
                  </a:lnTo>
                  <a:lnTo>
                    <a:pt x="498983" y="149352"/>
                  </a:lnTo>
                  <a:lnTo>
                    <a:pt x="491236" y="157416"/>
                  </a:lnTo>
                  <a:lnTo>
                    <a:pt x="481672" y="162255"/>
                  </a:lnTo>
                  <a:lnTo>
                    <a:pt x="470293" y="163868"/>
                  </a:lnTo>
                  <a:lnTo>
                    <a:pt x="463575" y="163220"/>
                  </a:lnTo>
                  <a:lnTo>
                    <a:pt x="432993" y="127050"/>
                  </a:lnTo>
                  <a:lnTo>
                    <a:pt x="432231" y="113398"/>
                  </a:lnTo>
                  <a:lnTo>
                    <a:pt x="525678" y="113398"/>
                  </a:lnTo>
                  <a:close/>
                </a:path>
              </a:pathLst>
            </a:custGeom>
            <a:solidFill>
              <a:srgbClr val="673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1886" y="5633933"/>
              <a:ext cx="201808" cy="1917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85900" y="5147245"/>
              <a:ext cx="2445385" cy="369570"/>
            </a:xfrm>
            <a:custGeom>
              <a:avLst/>
              <a:gdLst/>
              <a:ahLst/>
              <a:cxnLst/>
              <a:rect l="l" t="t" r="r" b="b"/>
              <a:pathLst>
                <a:path w="2445385" h="369570">
                  <a:moveTo>
                    <a:pt x="1990399" y="68152"/>
                  </a:moveTo>
                  <a:lnTo>
                    <a:pt x="1936519" y="75888"/>
                  </a:lnTo>
                  <a:lnTo>
                    <a:pt x="1891823" y="97341"/>
                  </a:lnTo>
                  <a:lnTo>
                    <a:pt x="1857915" y="129875"/>
                  </a:lnTo>
                  <a:lnTo>
                    <a:pt x="1836395" y="170856"/>
                  </a:lnTo>
                  <a:lnTo>
                    <a:pt x="1828866" y="217647"/>
                  </a:lnTo>
                  <a:lnTo>
                    <a:pt x="1836961" y="263192"/>
                  </a:lnTo>
                  <a:lnTo>
                    <a:pt x="1859763" y="304463"/>
                  </a:lnTo>
                  <a:lnTo>
                    <a:pt x="1895041" y="338100"/>
                  </a:lnTo>
                  <a:lnTo>
                    <a:pt x="1940568" y="360745"/>
                  </a:lnTo>
                  <a:lnTo>
                    <a:pt x="1994115" y="369040"/>
                  </a:lnTo>
                  <a:lnTo>
                    <a:pt x="2025048" y="366204"/>
                  </a:lnTo>
                  <a:lnTo>
                    <a:pt x="2054935" y="357694"/>
                  </a:lnTo>
                  <a:lnTo>
                    <a:pt x="2079613" y="344432"/>
                  </a:lnTo>
                  <a:lnTo>
                    <a:pt x="2007119" y="344432"/>
                  </a:lnTo>
                  <a:lnTo>
                    <a:pt x="1975451" y="337932"/>
                  </a:lnTo>
                  <a:lnTo>
                    <a:pt x="1947453" y="320792"/>
                  </a:lnTo>
                  <a:lnTo>
                    <a:pt x="1927468" y="296556"/>
                  </a:lnTo>
                  <a:lnTo>
                    <a:pt x="1919841" y="268767"/>
                  </a:lnTo>
                  <a:lnTo>
                    <a:pt x="1919841" y="247912"/>
                  </a:lnTo>
                  <a:lnTo>
                    <a:pt x="1923058" y="235712"/>
                  </a:lnTo>
                  <a:lnTo>
                    <a:pt x="1931671" y="225466"/>
                  </a:lnTo>
                  <a:lnTo>
                    <a:pt x="1944119" y="218411"/>
                  </a:lnTo>
                  <a:lnTo>
                    <a:pt x="1958842" y="215784"/>
                  </a:lnTo>
                  <a:lnTo>
                    <a:pt x="2033098" y="215784"/>
                  </a:lnTo>
                  <a:lnTo>
                    <a:pt x="2063878" y="211641"/>
                  </a:lnTo>
                  <a:lnTo>
                    <a:pt x="2089963" y="199690"/>
                  </a:lnTo>
                  <a:lnTo>
                    <a:pt x="2099858" y="189266"/>
                  </a:lnTo>
                  <a:lnTo>
                    <a:pt x="1923563" y="189266"/>
                  </a:lnTo>
                  <a:lnTo>
                    <a:pt x="1923625" y="186607"/>
                  </a:lnTo>
                  <a:lnTo>
                    <a:pt x="1934505" y="135272"/>
                  </a:lnTo>
                  <a:lnTo>
                    <a:pt x="1965662" y="95648"/>
                  </a:lnTo>
                  <a:lnTo>
                    <a:pt x="1988558" y="88964"/>
                  </a:lnTo>
                  <a:lnTo>
                    <a:pt x="2065612" y="88964"/>
                  </a:lnTo>
                  <a:lnTo>
                    <a:pt x="2034904" y="74835"/>
                  </a:lnTo>
                  <a:lnTo>
                    <a:pt x="1990399" y="68152"/>
                  </a:lnTo>
                  <a:close/>
                </a:path>
                <a:path w="2445385" h="369570">
                  <a:moveTo>
                    <a:pt x="2088819" y="312257"/>
                  </a:moveTo>
                  <a:lnTo>
                    <a:pt x="2071871" y="325271"/>
                  </a:lnTo>
                  <a:lnTo>
                    <a:pt x="2052137" y="335444"/>
                  </a:lnTo>
                  <a:lnTo>
                    <a:pt x="2030319" y="342067"/>
                  </a:lnTo>
                  <a:lnTo>
                    <a:pt x="2007119" y="344432"/>
                  </a:lnTo>
                  <a:lnTo>
                    <a:pt x="2079613" y="344432"/>
                  </a:lnTo>
                  <a:lnTo>
                    <a:pt x="2081335" y="343507"/>
                  </a:lnTo>
                  <a:lnTo>
                    <a:pt x="2101809" y="323640"/>
                  </a:lnTo>
                  <a:lnTo>
                    <a:pt x="2088819" y="312257"/>
                  </a:lnTo>
                  <a:close/>
                </a:path>
                <a:path w="2445385" h="369570">
                  <a:moveTo>
                    <a:pt x="2065612" y="88964"/>
                  </a:moveTo>
                  <a:lnTo>
                    <a:pt x="1988558" y="88964"/>
                  </a:lnTo>
                  <a:lnTo>
                    <a:pt x="2010573" y="95323"/>
                  </a:lnTo>
                  <a:lnTo>
                    <a:pt x="2028244" y="111441"/>
                  </a:lnTo>
                  <a:lnTo>
                    <a:pt x="2039999" y="132885"/>
                  </a:lnTo>
                  <a:lnTo>
                    <a:pt x="2044266" y="155220"/>
                  </a:lnTo>
                  <a:lnTo>
                    <a:pt x="2040492" y="168520"/>
                  </a:lnTo>
                  <a:lnTo>
                    <a:pt x="2030797" y="179337"/>
                  </a:lnTo>
                  <a:lnTo>
                    <a:pt x="2017626" y="186607"/>
                  </a:lnTo>
                  <a:lnTo>
                    <a:pt x="2003422" y="189266"/>
                  </a:lnTo>
                  <a:lnTo>
                    <a:pt x="2099858" y="189266"/>
                  </a:lnTo>
                  <a:lnTo>
                    <a:pt x="2108043" y="180644"/>
                  </a:lnTo>
                  <a:lnTo>
                    <a:pt x="2114805" y="155220"/>
                  </a:lnTo>
                  <a:lnTo>
                    <a:pt x="2103722" y="120853"/>
                  </a:lnTo>
                  <a:lnTo>
                    <a:pt x="2074883" y="93230"/>
                  </a:lnTo>
                  <a:lnTo>
                    <a:pt x="2065612" y="88964"/>
                  </a:lnTo>
                  <a:close/>
                </a:path>
                <a:path w="2445385" h="369570">
                  <a:moveTo>
                    <a:pt x="2209529" y="81410"/>
                  </a:moveTo>
                  <a:lnTo>
                    <a:pt x="2176091" y="81410"/>
                  </a:lnTo>
                  <a:lnTo>
                    <a:pt x="2176091" y="138181"/>
                  </a:lnTo>
                  <a:lnTo>
                    <a:pt x="2177919" y="138181"/>
                  </a:lnTo>
                  <a:lnTo>
                    <a:pt x="2177919" y="357678"/>
                  </a:lnTo>
                  <a:lnTo>
                    <a:pt x="2248465" y="357678"/>
                  </a:lnTo>
                  <a:lnTo>
                    <a:pt x="2257745" y="297149"/>
                  </a:lnTo>
                  <a:lnTo>
                    <a:pt x="2265117" y="254280"/>
                  </a:lnTo>
                  <a:lnTo>
                    <a:pt x="2277718" y="213886"/>
                  </a:lnTo>
                  <a:lnTo>
                    <a:pt x="2297976" y="176329"/>
                  </a:lnTo>
                  <a:lnTo>
                    <a:pt x="2328324" y="141974"/>
                  </a:lnTo>
                  <a:lnTo>
                    <a:pt x="2334978" y="136641"/>
                  </a:lnTo>
                  <a:lnTo>
                    <a:pt x="2276679" y="136641"/>
                  </a:lnTo>
                  <a:lnTo>
                    <a:pt x="2270775" y="136283"/>
                  </a:lnTo>
                  <a:lnTo>
                    <a:pt x="2263335" y="136283"/>
                  </a:lnTo>
                  <a:lnTo>
                    <a:pt x="2259627" y="130613"/>
                  </a:lnTo>
                  <a:lnTo>
                    <a:pt x="2259627" y="121141"/>
                  </a:lnTo>
                  <a:lnTo>
                    <a:pt x="2255972" y="104554"/>
                  </a:lnTo>
                  <a:lnTo>
                    <a:pt x="2245706" y="92050"/>
                  </a:lnTo>
                  <a:lnTo>
                    <a:pt x="2229876" y="84159"/>
                  </a:lnTo>
                  <a:lnTo>
                    <a:pt x="2209529" y="81410"/>
                  </a:lnTo>
                  <a:close/>
                </a:path>
                <a:path w="2445385" h="369570">
                  <a:moveTo>
                    <a:pt x="2445284" y="68152"/>
                  </a:moveTo>
                  <a:lnTo>
                    <a:pt x="2421173" y="68152"/>
                  </a:lnTo>
                  <a:lnTo>
                    <a:pt x="2398482" y="69337"/>
                  </a:lnTo>
                  <a:lnTo>
                    <a:pt x="2377528" y="73364"/>
                  </a:lnTo>
                  <a:lnTo>
                    <a:pt x="2357972" y="80942"/>
                  </a:lnTo>
                  <a:lnTo>
                    <a:pt x="2339473" y="92779"/>
                  </a:lnTo>
                  <a:lnTo>
                    <a:pt x="2298616" y="124942"/>
                  </a:lnTo>
                  <a:lnTo>
                    <a:pt x="2290598" y="130968"/>
                  </a:lnTo>
                  <a:lnTo>
                    <a:pt x="2283286" y="134868"/>
                  </a:lnTo>
                  <a:lnTo>
                    <a:pt x="2276679" y="136641"/>
                  </a:lnTo>
                  <a:lnTo>
                    <a:pt x="2334978" y="136641"/>
                  </a:lnTo>
                  <a:lnTo>
                    <a:pt x="2368405" y="110324"/>
                  </a:lnTo>
                  <a:lnTo>
                    <a:pt x="2421173" y="92779"/>
                  </a:lnTo>
                  <a:lnTo>
                    <a:pt x="2445284" y="92779"/>
                  </a:lnTo>
                  <a:lnTo>
                    <a:pt x="2445284" y="68152"/>
                  </a:lnTo>
                  <a:close/>
                </a:path>
                <a:path w="2445385" h="369570">
                  <a:moveTo>
                    <a:pt x="1611057" y="0"/>
                  </a:moveTo>
                  <a:lnTo>
                    <a:pt x="1594925" y="0"/>
                  </a:lnTo>
                  <a:lnTo>
                    <a:pt x="1594925" y="306613"/>
                  </a:lnTo>
                  <a:lnTo>
                    <a:pt x="1601421" y="333131"/>
                  </a:lnTo>
                  <a:lnTo>
                    <a:pt x="1619053" y="352728"/>
                  </a:lnTo>
                  <a:lnTo>
                    <a:pt x="1645042" y="364874"/>
                  </a:lnTo>
                  <a:lnTo>
                    <a:pt x="1676607" y="369040"/>
                  </a:lnTo>
                  <a:lnTo>
                    <a:pt x="1708546" y="364663"/>
                  </a:lnTo>
                  <a:lnTo>
                    <a:pt x="1738570" y="352481"/>
                  </a:lnTo>
                  <a:lnTo>
                    <a:pt x="1754810" y="340659"/>
                  </a:lnTo>
                  <a:lnTo>
                    <a:pt x="1710030" y="340659"/>
                  </a:lnTo>
                  <a:lnTo>
                    <a:pt x="1698912" y="338383"/>
                  </a:lnTo>
                  <a:lnTo>
                    <a:pt x="1690758" y="332381"/>
                  </a:lnTo>
                  <a:lnTo>
                    <a:pt x="1685741" y="323898"/>
                  </a:lnTo>
                  <a:lnTo>
                    <a:pt x="1684031" y="314175"/>
                  </a:lnTo>
                  <a:lnTo>
                    <a:pt x="1684031" y="134393"/>
                  </a:lnTo>
                  <a:lnTo>
                    <a:pt x="1688353" y="113726"/>
                  </a:lnTo>
                  <a:lnTo>
                    <a:pt x="1700507" y="99618"/>
                  </a:lnTo>
                  <a:lnTo>
                    <a:pt x="1719276" y="91540"/>
                  </a:lnTo>
                  <a:lnTo>
                    <a:pt x="1743443" y="88964"/>
                  </a:lnTo>
                  <a:lnTo>
                    <a:pt x="1786174" y="88964"/>
                  </a:lnTo>
                  <a:lnTo>
                    <a:pt x="1786174" y="68152"/>
                  </a:lnTo>
                  <a:lnTo>
                    <a:pt x="1689629" y="68152"/>
                  </a:lnTo>
                  <a:lnTo>
                    <a:pt x="1671021" y="67473"/>
                  </a:lnTo>
                  <a:lnTo>
                    <a:pt x="1635756" y="41647"/>
                  </a:lnTo>
                  <a:lnTo>
                    <a:pt x="1627870" y="13991"/>
                  </a:lnTo>
                  <a:lnTo>
                    <a:pt x="1617487" y="1490"/>
                  </a:lnTo>
                  <a:lnTo>
                    <a:pt x="1611057" y="0"/>
                  </a:lnTo>
                  <a:close/>
                </a:path>
                <a:path w="2445385" h="369570">
                  <a:moveTo>
                    <a:pt x="1771323" y="302785"/>
                  </a:moveTo>
                  <a:lnTo>
                    <a:pt x="1761221" y="315100"/>
                  </a:lnTo>
                  <a:lnTo>
                    <a:pt x="1746246" y="327408"/>
                  </a:lnTo>
                  <a:lnTo>
                    <a:pt x="1728487" y="336874"/>
                  </a:lnTo>
                  <a:lnTo>
                    <a:pt x="1710030" y="340659"/>
                  </a:lnTo>
                  <a:lnTo>
                    <a:pt x="1754810" y="340659"/>
                  </a:lnTo>
                  <a:lnTo>
                    <a:pt x="1764072" y="333917"/>
                  </a:lnTo>
                  <a:lnTo>
                    <a:pt x="1782445" y="310394"/>
                  </a:lnTo>
                  <a:lnTo>
                    <a:pt x="1771323" y="302785"/>
                  </a:lnTo>
                  <a:close/>
                </a:path>
                <a:path w="2445385" h="369570">
                  <a:moveTo>
                    <a:pt x="131824" y="64371"/>
                  </a:moveTo>
                  <a:lnTo>
                    <a:pt x="0" y="64371"/>
                  </a:lnTo>
                  <a:lnTo>
                    <a:pt x="0" y="85205"/>
                  </a:lnTo>
                  <a:lnTo>
                    <a:pt x="42705" y="85205"/>
                  </a:lnTo>
                  <a:lnTo>
                    <a:pt x="66696" y="90880"/>
                  </a:lnTo>
                  <a:lnTo>
                    <a:pt x="81464" y="105068"/>
                  </a:lnTo>
                  <a:lnTo>
                    <a:pt x="88921" y="123517"/>
                  </a:lnTo>
                  <a:lnTo>
                    <a:pt x="90766" y="140048"/>
                  </a:lnTo>
                  <a:lnTo>
                    <a:pt x="90889" y="152612"/>
                  </a:lnTo>
                  <a:lnTo>
                    <a:pt x="89113" y="357678"/>
                  </a:lnTo>
                  <a:lnTo>
                    <a:pt x="146682" y="357678"/>
                  </a:lnTo>
                  <a:lnTo>
                    <a:pt x="168972" y="221428"/>
                  </a:lnTo>
                  <a:lnTo>
                    <a:pt x="175209" y="192733"/>
                  </a:lnTo>
                  <a:lnTo>
                    <a:pt x="188232" y="153563"/>
                  </a:lnTo>
                  <a:lnTo>
                    <a:pt x="206652" y="121141"/>
                  </a:lnTo>
                  <a:lnTo>
                    <a:pt x="180107" y="121141"/>
                  </a:lnTo>
                  <a:lnTo>
                    <a:pt x="177524" y="101892"/>
                  </a:lnTo>
                  <a:lnTo>
                    <a:pt x="169195" y="83530"/>
                  </a:lnTo>
                  <a:lnTo>
                    <a:pt x="154252" y="69782"/>
                  </a:lnTo>
                  <a:lnTo>
                    <a:pt x="131824" y="64371"/>
                  </a:lnTo>
                  <a:close/>
                </a:path>
                <a:path w="2445385" h="369570">
                  <a:moveTo>
                    <a:pt x="336358" y="104128"/>
                  </a:moveTo>
                  <a:lnTo>
                    <a:pt x="233946" y="104128"/>
                  </a:lnTo>
                  <a:lnTo>
                    <a:pt x="249554" y="110602"/>
                  </a:lnTo>
                  <a:lnTo>
                    <a:pt x="258548" y="126120"/>
                  </a:lnTo>
                  <a:lnTo>
                    <a:pt x="262669" y="144830"/>
                  </a:lnTo>
                  <a:lnTo>
                    <a:pt x="263655" y="160877"/>
                  </a:lnTo>
                  <a:lnTo>
                    <a:pt x="263655" y="357678"/>
                  </a:lnTo>
                  <a:lnTo>
                    <a:pt x="313773" y="357678"/>
                  </a:lnTo>
                  <a:lnTo>
                    <a:pt x="337917" y="219510"/>
                  </a:lnTo>
                  <a:lnTo>
                    <a:pt x="344123" y="191123"/>
                  </a:lnTo>
                  <a:lnTo>
                    <a:pt x="356950" y="152612"/>
                  </a:lnTo>
                  <a:lnTo>
                    <a:pt x="373611" y="123024"/>
                  </a:lnTo>
                  <a:lnTo>
                    <a:pt x="341621" y="123024"/>
                  </a:lnTo>
                  <a:lnTo>
                    <a:pt x="336358" y="104128"/>
                  </a:lnTo>
                  <a:close/>
                </a:path>
                <a:path w="2445385" h="369570">
                  <a:moveTo>
                    <a:pt x="503053" y="104128"/>
                  </a:moveTo>
                  <a:lnTo>
                    <a:pt x="401052" y="104128"/>
                  </a:lnTo>
                  <a:lnTo>
                    <a:pt x="415085" y="109715"/>
                  </a:lnTo>
                  <a:lnTo>
                    <a:pt x="424251" y="123284"/>
                  </a:lnTo>
                  <a:lnTo>
                    <a:pt x="429243" y="140048"/>
                  </a:lnTo>
                  <a:lnTo>
                    <a:pt x="430753" y="155220"/>
                  </a:lnTo>
                  <a:lnTo>
                    <a:pt x="430753" y="357678"/>
                  </a:lnTo>
                  <a:lnTo>
                    <a:pt x="508751" y="357678"/>
                  </a:lnTo>
                  <a:lnTo>
                    <a:pt x="508751" y="136283"/>
                  </a:lnTo>
                  <a:lnTo>
                    <a:pt x="506283" y="112072"/>
                  </a:lnTo>
                  <a:lnTo>
                    <a:pt x="503053" y="104128"/>
                  </a:lnTo>
                  <a:close/>
                </a:path>
                <a:path w="2445385" h="369570">
                  <a:moveTo>
                    <a:pt x="451189" y="68152"/>
                  </a:moveTo>
                  <a:lnTo>
                    <a:pt x="418134" y="73001"/>
                  </a:lnTo>
                  <a:lnTo>
                    <a:pt x="388738" y="85656"/>
                  </a:lnTo>
                  <a:lnTo>
                    <a:pt x="363164" y="103289"/>
                  </a:lnTo>
                  <a:lnTo>
                    <a:pt x="341621" y="123024"/>
                  </a:lnTo>
                  <a:lnTo>
                    <a:pt x="373611" y="123024"/>
                  </a:lnTo>
                  <a:lnTo>
                    <a:pt x="376044" y="118704"/>
                  </a:lnTo>
                  <a:lnTo>
                    <a:pt x="401052" y="104128"/>
                  </a:lnTo>
                  <a:lnTo>
                    <a:pt x="503053" y="104128"/>
                  </a:lnTo>
                  <a:lnTo>
                    <a:pt x="497373" y="90159"/>
                  </a:lnTo>
                  <a:lnTo>
                    <a:pt x="479761" y="74275"/>
                  </a:lnTo>
                  <a:lnTo>
                    <a:pt x="451189" y="68152"/>
                  </a:lnTo>
                  <a:close/>
                </a:path>
                <a:path w="2445385" h="369570">
                  <a:moveTo>
                    <a:pt x="278513" y="68152"/>
                  </a:moveTo>
                  <a:lnTo>
                    <a:pt x="249554" y="73240"/>
                  </a:lnTo>
                  <a:lnTo>
                    <a:pt x="222340" y="86137"/>
                  </a:lnTo>
                  <a:lnTo>
                    <a:pt x="198611" y="103289"/>
                  </a:lnTo>
                  <a:lnTo>
                    <a:pt x="180107" y="121141"/>
                  </a:lnTo>
                  <a:lnTo>
                    <a:pt x="206652" y="121141"/>
                  </a:lnTo>
                  <a:lnTo>
                    <a:pt x="207868" y="119001"/>
                  </a:lnTo>
                  <a:lnTo>
                    <a:pt x="233946" y="104128"/>
                  </a:lnTo>
                  <a:lnTo>
                    <a:pt x="336358" y="104128"/>
                  </a:lnTo>
                  <a:lnTo>
                    <a:pt x="335680" y="101691"/>
                  </a:lnTo>
                  <a:lnTo>
                    <a:pt x="323297" y="84246"/>
                  </a:lnTo>
                  <a:lnTo>
                    <a:pt x="304299" y="72472"/>
                  </a:lnTo>
                  <a:lnTo>
                    <a:pt x="278513" y="68152"/>
                  </a:lnTo>
                  <a:close/>
                </a:path>
                <a:path w="2445385" h="369570">
                  <a:moveTo>
                    <a:pt x="1323837" y="316030"/>
                  </a:moveTo>
                  <a:lnTo>
                    <a:pt x="1352150" y="356262"/>
                  </a:lnTo>
                  <a:lnTo>
                    <a:pt x="1409247" y="365232"/>
                  </a:lnTo>
                  <a:lnTo>
                    <a:pt x="1449270" y="358614"/>
                  </a:lnTo>
                  <a:lnTo>
                    <a:pt x="1479449" y="342557"/>
                  </a:lnTo>
                  <a:lnTo>
                    <a:pt x="1381400" y="342557"/>
                  </a:lnTo>
                  <a:lnTo>
                    <a:pt x="1362994" y="340543"/>
                  </a:lnTo>
                  <a:lnTo>
                    <a:pt x="1348425" y="334977"/>
                  </a:lnTo>
                  <a:lnTo>
                    <a:pt x="1335954" y="326569"/>
                  </a:lnTo>
                  <a:lnTo>
                    <a:pt x="1323837" y="316030"/>
                  </a:lnTo>
                  <a:close/>
                </a:path>
                <a:path w="2445385" h="369570">
                  <a:moveTo>
                    <a:pt x="1405525" y="68152"/>
                  </a:moveTo>
                  <a:lnTo>
                    <a:pt x="1364253" y="73948"/>
                  </a:lnTo>
                  <a:lnTo>
                    <a:pt x="1325935" y="90390"/>
                  </a:lnTo>
                  <a:lnTo>
                    <a:pt x="1297711" y="116057"/>
                  </a:lnTo>
                  <a:lnTo>
                    <a:pt x="1286717" y="149529"/>
                  </a:lnTo>
                  <a:lnTo>
                    <a:pt x="1301197" y="187619"/>
                  </a:lnTo>
                  <a:lnTo>
                    <a:pt x="1335728" y="219543"/>
                  </a:lnTo>
                  <a:lnTo>
                    <a:pt x="1376942" y="247747"/>
                  </a:lnTo>
                  <a:lnTo>
                    <a:pt x="1411472" y="274679"/>
                  </a:lnTo>
                  <a:lnTo>
                    <a:pt x="1425953" y="302785"/>
                  </a:lnTo>
                  <a:lnTo>
                    <a:pt x="1421862" y="320196"/>
                  </a:lnTo>
                  <a:lnTo>
                    <a:pt x="1411332" y="332623"/>
                  </a:lnTo>
                  <a:lnTo>
                    <a:pt x="1396974" y="340074"/>
                  </a:lnTo>
                  <a:lnTo>
                    <a:pt x="1381400" y="342557"/>
                  </a:lnTo>
                  <a:lnTo>
                    <a:pt x="1479449" y="342557"/>
                  </a:lnTo>
                  <a:lnTo>
                    <a:pt x="1483038" y="340647"/>
                  </a:lnTo>
                  <a:lnTo>
                    <a:pt x="1506367" y="314166"/>
                  </a:lnTo>
                  <a:lnTo>
                    <a:pt x="1515073" y="282006"/>
                  </a:lnTo>
                  <a:lnTo>
                    <a:pt x="1501171" y="245000"/>
                  </a:lnTo>
                  <a:lnTo>
                    <a:pt x="1468020" y="215355"/>
                  </a:lnTo>
                  <a:lnTo>
                    <a:pt x="1428453" y="189073"/>
                  </a:lnTo>
                  <a:lnTo>
                    <a:pt x="1395302" y="162158"/>
                  </a:lnTo>
                  <a:lnTo>
                    <a:pt x="1381400" y="130613"/>
                  </a:lnTo>
                  <a:lnTo>
                    <a:pt x="1386680" y="113724"/>
                  </a:lnTo>
                  <a:lnTo>
                    <a:pt x="1399968" y="100561"/>
                  </a:lnTo>
                  <a:lnTo>
                    <a:pt x="1417435" y="92011"/>
                  </a:lnTo>
                  <a:lnTo>
                    <a:pt x="1435253" y="88964"/>
                  </a:lnTo>
                  <a:lnTo>
                    <a:pt x="1486253" y="88964"/>
                  </a:lnTo>
                  <a:lnTo>
                    <a:pt x="1470050" y="80923"/>
                  </a:lnTo>
                  <a:lnTo>
                    <a:pt x="1437611" y="71521"/>
                  </a:lnTo>
                  <a:lnTo>
                    <a:pt x="1405525" y="68152"/>
                  </a:lnTo>
                  <a:close/>
                </a:path>
                <a:path w="2445385" h="369570">
                  <a:moveTo>
                    <a:pt x="1486253" y="88964"/>
                  </a:moveTo>
                  <a:lnTo>
                    <a:pt x="1435253" y="88964"/>
                  </a:lnTo>
                  <a:lnTo>
                    <a:pt x="1456222" y="92750"/>
                  </a:lnTo>
                  <a:lnTo>
                    <a:pt x="1476322" y="102213"/>
                  </a:lnTo>
                  <a:lnTo>
                    <a:pt x="1493988" y="114515"/>
                  </a:lnTo>
                  <a:lnTo>
                    <a:pt x="1507653" y="126818"/>
                  </a:lnTo>
                  <a:lnTo>
                    <a:pt x="1520651" y="113573"/>
                  </a:lnTo>
                  <a:lnTo>
                    <a:pt x="1499008" y="95294"/>
                  </a:lnTo>
                  <a:lnTo>
                    <a:pt x="1486253" y="88964"/>
                  </a:lnTo>
                  <a:close/>
                </a:path>
                <a:path w="2445385" h="369570">
                  <a:moveTo>
                    <a:pt x="971062" y="81410"/>
                  </a:moveTo>
                  <a:lnTo>
                    <a:pt x="930225" y="81410"/>
                  </a:lnTo>
                  <a:lnTo>
                    <a:pt x="930225" y="357678"/>
                  </a:lnTo>
                  <a:lnTo>
                    <a:pt x="993345" y="357678"/>
                  </a:lnTo>
                  <a:lnTo>
                    <a:pt x="1019351" y="232811"/>
                  </a:lnTo>
                  <a:lnTo>
                    <a:pt x="1031221" y="189563"/>
                  </a:lnTo>
                  <a:lnTo>
                    <a:pt x="1050220" y="142424"/>
                  </a:lnTo>
                  <a:lnTo>
                    <a:pt x="1064992" y="121141"/>
                  </a:lnTo>
                  <a:lnTo>
                    <a:pt x="1019351" y="121141"/>
                  </a:lnTo>
                  <a:lnTo>
                    <a:pt x="1015985" y="104554"/>
                  </a:lnTo>
                  <a:lnTo>
                    <a:pt x="1006350" y="92050"/>
                  </a:lnTo>
                  <a:lnTo>
                    <a:pt x="991143" y="84159"/>
                  </a:lnTo>
                  <a:lnTo>
                    <a:pt x="971062" y="81410"/>
                  </a:lnTo>
                  <a:close/>
                </a:path>
                <a:path w="2445385" h="369570">
                  <a:moveTo>
                    <a:pt x="1201988" y="88964"/>
                  </a:moveTo>
                  <a:lnTo>
                    <a:pt x="1110331" y="88964"/>
                  </a:lnTo>
                  <a:lnTo>
                    <a:pt x="1132171" y="95530"/>
                  </a:lnTo>
                  <a:lnTo>
                    <a:pt x="1145833" y="111679"/>
                  </a:lnTo>
                  <a:lnTo>
                    <a:pt x="1152883" y="132085"/>
                  </a:lnTo>
                  <a:lnTo>
                    <a:pt x="1154885" y="151425"/>
                  </a:lnTo>
                  <a:lnTo>
                    <a:pt x="1154885" y="357678"/>
                  </a:lnTo>
                  <a:lnTo>
                    <a:pt x="1229146" y="357678"/>
                  </a:lnTo>
                  <a:lnTo>
                    <a:pt x="1229146" y="153309"/>
                  </a:lnTo>
                  <a:lnTo>
                    <a:pt x="1224161" y="120838"/>
                  </a:lnTo>
                  <a:lnTo>
                    <a:pt x="1208735" y="93695"/>
                  </a:lnTo>
                  <a:lnTo>
                    <a:pt x="1201988" y="88964"/>
                  </a:lnTo>
                  <a:close/>
                </a:path>
                <a:path w="2445385" h="369570">
                  <a:moveTo>
                    <a:pt x="1143756" y="68152"/>
                  </a:moveTo>
                  <a:lnTo>
                    <a:pt x="1101333" y="73504"/>
                  </a:lnTo>
                  <a:lnTo>
                    <a:pt x="1066229" y="86841"/>
                  </a:lnTo>
                  <a:lnTo>
                    <a:pt x="1038788" y="104080"/>
                  </a:lnTo>
                  <a:lnTo>
                    <a:pt x="1019351" y="121141"/>
                  </a:lnTo>
                  <a:lnTo>
                    <a:pt x="1064992" y="121141"/>
                  </a:lnTo>
                  <a:lnTo>
                    <a:pt x="1076530" y="104516"/>
                  </a:lnTo>
                  <a:lnTo>
                    <a:pt x="1110331" y="88964"/>
                  </a:lnTo>
                  <a:lnTo>
                    <a:pt x="1201988" y="88964"/>
                  </a:lnTo>
                  <a:lnTo>
                    <a:pt x="1182168" y="75069"/>
                  </a:lnTo>
                  <a:lnTo>
                    <a:pt x="1143756" y="68152"/>
                  </a:lnTo>
                  <a:close/>
                </a:path>
                <a:path w="2445385" h="369570">
                  <a:moveTo>
                    <a:pt x="718546" y="66274"/>
                  </a:moveTo>
                  <a:lnTo>
                    <a:pt x="668681" y="74025"/>
                  </a:lnTo>
                  <a:lnTo>
                    <a:pt x="627104" y="95583"/>
                  </a:lnTo>
                  <a:lnTo>
                    <a:pt x="595425" y="128398"/>
                  </a:lnTo>
                  <a:lnTo>
                    <a:pt x="575240" y="169935"/>
                  </a:lnTo>
                  <a:lnTo>
                    <a:pt x="568156" y="217647"/>
                  </a:lnTo>
                  <a:lnTo>
                    <a:pt x="575240" y="265370"/>
                  </a:lnTo>
                  <a:lnTo>
                    <a:pt x="595425" y="306912"/>
                  </a:lnTo>
                  <a:lnTo>
                    <a:pt x="627106" y="339733"/>
                  </a:lnTo>
                  <a:lnTo>
                    <a:pt x="668681" y="361289"/>
                  </a:lnTo>
                  <a:lnTo>
                    <a:pt x="718546" y="369040"/>
                  </a:lnTo>
                  <a:lnTo>
                    <a:pt x="763224" y="362627"/>
                  </a:lnTo>
                  <a:lnTo>
                    <a:pt x="801637" y="344685"/>
                  </a:lnTo>
                  <a:lnTo>
                    <a:pt x="832392" y="317162"/>
                  </a:lnTo>
                  <a:lnTo>
                    <a:pt x="840083" y="304703"/>
                  </a:lnTo>
                  <a:lnTo>
                    <a:pt x="718546" y="304703"/>
                  </a:lnTo>
                  <a:lnTo>
                    <a:pt x="690495" y="298555"/>
                  </a:lnTo>
                  <a:lnTo>
                    <a:pt x="668185" y="282473"/>
                  </a:lnTo>
                  <a:lnTo>
                    <a:pt x="652487" y="259999"/>
                  </a:lnTo>
                  <a:lnTo>
                    <a:pt x="644272" y="234674"/>
                  </a:lnTo>
                  <a:lnTo>
                    <a:pt x="644272" y="229030"/>
                  </a:lnTo>
                  <a:lnTo>
                    <a:pt x="642424" y="223339"/>
                  </a:lnTo>
                  <a:lnTo>
                    <a:pt x="642424" y="211976"/>
                  </a:lnTo>
                  <a:lnTo>
                    <a:pt x="644272" y="208196"/>
                  </a:lnTo>
                  <a:lnTo>
                    <a:pt x="652687" y="166212"/>
                  </a:lnTo>
                  <a:lnTo>
                    <a:pt x="675378" y="129199"/>
                  </a:lnTo>
                  <a:lnTo>
                    <a:pt x="708515" y="102830"/>
                  </a:lnTo>
                  <a:lnTo>
                    <a:pt x="748270" y="92779"/>
                  </a:lnTo>
                  <a:lnTo>
                    <a:pt x="802663" y="92779"/>
                  </a:lnTo>
                  <a:lnTo>
                    <a:pt x="791194" y="84491"/>
                  </a:lnTo>
                  <a:lnTo>
                    <a:pt x="757048" y="71036"/>
                  </a:lnTo>
                  <a:lnTo>
                    <a:pt x="718546" y="66274"/>
                  </a:lnTo>
                  <a:close/>
                </a:path>
                <a:path w="2445385" h="369570">
                  <a:moveTo>
                    <a:pt x="791514" y="139249"/>
                  </a:moveTo>
                  <a:lnTo>
                    <a:pt x="766817" y="141974"/>
                  </a:lnTo>
                  <a:lnTo>
                    <a:pt x="777934" y="157517"/>
                  </a:lnTo>
                  <a:lnTo>
                    <a:pt x="786097" y="175550"/>
                  </a:lnTo>
                  <a:lnTo>
                    <a:pt x="791126" y="195714"/>
                  </a:lnTo>
                  <a:lnTo>
                    <a:pt x="792843" y="217647"/>
                  </a:lnTo>
                  <a:lnTo>
                    <a:pt x="792172" y="230364"/>
                  </a:lnTo>
                  <a:lnTo>
                    <a:pt x="776780" y="277557"/>
                  </a:lnTo>
                  <a:lnTo>
                    <a:pt x="745152" y="300621"/>
                  </a:lnTo>
                  <a:lnTo>
                    <a:pt x="718546" y="304703"/>
                  </a:lnTo>
                  <a:lnTo>
                    <a:pt x="840083" y="304703"/>
                  </a:lnTo>
                  <a:lnTo>
                    <a:pt x="854095" y="282006"/>
                  </a:lnTo>
                  <a:lnTo>
                    <a:pt x="860710" y="258228"/>
                  </a:lnTo>
                  <a:lnTo>
                    <a:pt x="862452" y="236579"/>
                  </a:lnTo>
                  <a:lnTo>
                    <a:pt x="861408" y="219191"/>
                  </a:lnTo>
                  <a:lnTo>
                    <a:pt x="859665" y="208196"/>
                  </a:lnTo>
                  <a:lnTo>
                    <a:pt x="859665" y="206320"/>
                  </a:lnTo>
                  <a:lnTo>
                    <a:pt x="842289" y="172844"/>
                  </a:lnTo>
                  <a:lnTo>
                    <a:pt x="818122" y="150013"/>
                  </a:lnTo>
                  <a:lnTo>
                    <a:pt x="791514" y="139249"/>
                  </a:lnTo>
                  <a:close/>
                </a:path>
                <a:path w="2445385" h="369570">
                  <a:moveTo>
                    <a:pt x="802663" y="92779"/>
                  </a:moveTo>
                  <a:lnTo>
                    <a:pt x="748270" y="92779"/>
                  </a:lnTo>
                  <a:lnTo>
                    <a:pt x="772894" y="95583"/>
                  </a:lnTo>
                  <a:lnTo>
                    <a:pt x="796308" y="103880"/>
                  </a:lnTo>
                  <a:lnTo>
                    <a:pt x="817978" y="117504"/>
                  </a:lnTo>
                  <a:lnTo>
                    <a:pt x="837375" y="136283"/>
                  </a:lnTo>
                  <a:lnTo>
                    <a:pt x="842959" y="132496"/>
                  </a:lnTo>
                  <a:lnTo>
                    <a:pt x="820119" y="105393"/>
                  </a:lnTo>
                  <a:lnTo>
                    <a:pt x="802663" y="92779"/>
                  </a:lnTo>
                  <a:close/>
                </a:path>
              </a:pathLst>
            </a:custGeom>
            <a:solidFill>
              <a:srgbClr val="673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356" y="5389311"/>
              <a:ext cx="207529" cy="132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1356" y="5518628"/>
              <a:ext cx="207529" cy="132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1356" y="5454281"/>
              <a:ext cx="207529" cy="132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3914" y="5093895"/>
              <a:ext cx="459298" cy="5410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1532" y="5389311"/>
              <a:ext cx="207540" cy="132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1532" y="5518628"/>
              <a:ext cx="207540" cy="132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1532" y="5454281"/>
              <a:ext cx="207540" cy="1326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8688" y="5093895"/>
              <a:ext cx="464712" cy="5410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298325" y="4966782"/>
              <a:ext cx="535940" cy="257175"/>
            </a:xfrm>
            <a:custGeom>
              <a:avLst/>
              <a:gdLst/>
              <a:ahLst/>
              <a:cxnLst/>
              <a:rect l="l" t="t" r="r" b="b"/>
              <a:pathLst>
                <a:path w="535940" h="257175">
                  <a:moveTo>
                    <a:pt x="0" y="257121"/>
                  </a:moveTo>
                  <a:lnTo>
                    <a:pt x="535525" y="0"/>
                  </a:lnTo>
                </a:path>
              </a:pathLst>
            </a:custGeom>
            <a:ln w="23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42506" y="5481910"/>
              <a:ext cx="591820" cy="291465"/>
            </a:xfrm>
            <a:custGeom>
              <a:avLst/>
              <a:gdLst/>
              <a:ahLst/>
              <a:cxnLst/>
              <a:rect l="l" t="t" r="r" b="b"/>
              <a:pathLst>
                <a:path w="591820" h="291464">
                  <a:moveTo>
                    <a:pt x="0" y="0"/>
                  </a:moveTo>
                  <a:lnTo>
                    <a:pt x="591344" y="290959"/>
                  </a:lnTo>
                </a:path>
              </a:pathLst>
            </a:custGeom>
            <a:ln w="23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57630" y="5141957"/>
              <a:ext cx="376391" cy="3827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62369" y="5573511"/>
              <a:ext cx="509130" cy="3319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62547" y="4826000"/>
              <a:ext cx="508953" cy="3827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9806" y="5029899"/>
              <a:ext cx="2493944" cy="67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95383" y="4898050"/>
              <a:ext cx="1878964" cy="941069"/>
            </a:xfrm>
            <a:custGeom>
              <a:avLst/>
              <a:gdLst/>
              <a:ahLst/>
              <a:cxnLst/>
              <a:rect l="l" t="t" r="r" b="b"/>
              <a:pathLst>
                <a:path w="1878965" h="941070">
                  <a:moveTo>
                    <a:pt x="1260530" y="0"/>
                  </a:moveTo>
                  <a:lnTo>
                    <a:pt x="1260530" y="125403"/>
                  </a:lnTo>
                  <a:lnTo>
                    <a:pt x="0" y="125403"/>
                  </a:lnTo>
                  <a:lnTo>
                    <a:pt x="0" y="815400"/>
                  </a:lnTo>
                  <a:lnTo>
                    <a:pt x="1260530" y="815400"/>
                  </a:lnTo>
                  <a:lnTo>
                    <a:pt x="1260530" y="940804"/>
                  </a:lnTo>
                  <a:lnTo>
                    <a:pt x="1878865" y="470401"/>
                  </a:lnTo>
                  <a:lnTo>
                    <a:pt x="126053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3100" y="2136105"/>
              <a:ext cx="1752600" cy="6578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82951" y="2965232"/>
              <a:ext cx="1473048" cy="7304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68751" y="3236112"/>
              <a:ext cx="202758" cy="13927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91647" y="2952603"/>
              <a:ext cx="450181" cy="5251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94212" y="3236112"/>
              <a:ext cx="202769" cy="13927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13270" y="2952603"/>
              <a:ext cx="449636" cy="5251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68751" y="2505314"/>
              <a:ext cx="202758" cy="1359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1647" y="2222507"/>
              <a:ext cx="450181" cy="52004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94212" y="2505314"/>
              <a:ext cx="202769" cy="1359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13271" y="2222507"/>
              <a:ext cx="449636" cy="52004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13350" y="3223412"/>
              <a:ext cx="202758" cy="13927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36248" y="2939903"/>
              <a:ext cx="450180" cy="52512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13351" y="2505314"/>
              <a:ext cx="202758" cy="1359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6248" y="2222507"/>
              <a:ext cx="450180" cy="52004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159460" y="2742502"/>
              <a:ext cx="610235" cy="293370"/>
            </a:xfrm>
            <a:custGeom>
              <a:avLst/>
              <a:gdLst/>
              <a:ahLst/>
              <a:cxnLst/>
              <a:rect l="l" t="t" r="r" b="b"/>
              <a:pathLst>
                <a:path w="610234" h="293369">
                  <a:moveTo>
                    <a:pt x="0" y="0"/>
                  </a:moveTo>
                  <a:lnTo>
                    <a:pt x="609966" y="293280"/>
                  </a:lnTo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22593" y="2718742"/>
              <a:ext cx="80797" cy="7112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827987" y="2881568"/>
              <a:ext cx="440690" cy="416559"/>
            </a:xfrm>
            <a:custGeom>
              <a:avLst/>
              <a:gdLst/>
              <a:ahLst/>
              <a:cxnLst/>
              <a:rect l="l" t="t" r="r" b="b"/>
              <a:pathLst>
                <a:path w="440690" h="416560">
                  <a:moveTo>
                    <a:pt x="440164" y="0"/>
                  </a:moveTo>
                  <a:lnTo>
                    <a:pt x="0" y="416411"/>
                  </a:lnTo>
                </a:path>
              </a:pathLst>
            </a:custGeom>
            <a:ln w="19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220901" y="2853897"/>
              <a:ext cx="79014" cy="7553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118740" y="3148449"/>
              <a:ext cx="562610" cy="226695"/>
            </a:xfrm>
            <a:custGeom>
              <a:avLst/>
              <a:gdLst/>
              <a:ahLst/>
              <a:cxnLst/>
              <a:rect l="l" t="t" r="r" b="b"/>
              <a:pathLst>
                <a:path w="562609" h="226695">
                  <a:moveTo>
                    <a:pt x="562093" y="0"/>
                  </a:moveTo>
                  <a:lnTo>
                    <a:pt x="0" y="226479"/>
                  </a:lnTo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640193" y="3119936"/>
              <a:ext cx="79413" cy="7497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3401585" y="3134815"/>
              <a:ext cx="570230" cy="207010"/>
            </a:xfrm>
            <a:custGeom>
              <a:avLst/>
              <a:gdLst/>
              <a:ahLst/>
              <a:cxnLst/>
              <a:rect l="l" t="t" r="r" b="b"/>
              <a:pathLst>
                <a:path w="570230" h="207010">
                  <a:moveTo>
                    <a:pt x="0" y="206474"/>
                  </a:moveTo>
                  <a:lnTo>
                    <a:pt x="569751" y="0"/>
                  </a:lnTo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362444" y="3297200"/>
              <a:ext cx="79146" cy="7492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31571" y="3014808"/>
              <a:ext cx="305435" cy="523875"/>
            </a:xfrm>
            <a:custGeom>
              <a:avLst/>
              <a:gdLst/>
              <a:ahLst/>
              <a:cxnLst/>
              <a:rect l="l" t="t" r="r" b="b"/>
              <a:pathLst>
                <a:path w="305434" h="523875">
                  <a:moveTo>
                    <a:pt x="0" y="0"/>
                  </a:moveTo>
                  <a:lnTo>
                    <a:pt x="304973" y="523496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907657" y="2980113"/>
              <a:ext cx="71272" cy="7876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341629" y="3607118"/>
              <a:ext cx="248920" cy="280035"/>
            </a:xfrm>
            <a:custGeom>
              <a:avLst/>
              <a:gdLst/>
              <a:ahLst/>
              <a:cxnLst/>
              <a:rect l="l" t="t" r="r" b="b"/>
              <a:pathLst>
                <a:path w="248919" h="280035">
                  <a:moveTo>
                    <a:pt x="0" y="0"/>
                  </a:moveTo>
                  <a:lnTo>
                    <a:pt x="248640" y="279639"/>
                  </a:lnTo>
                </a:path>
              </a:pathLst>
            </a:custGeom>
            <a:ln w="19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314602" y="3575569"/>
              <a:ext cx="74968" cy="7825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419785" y="3487313"/>
              <a:ext cx="353060" cy="125095"/>
            </a:xfrm>
            <a:custGeom>
              <a:avLst/>
              <a:gdLst/>
              <a:ahLst/>
              <a:cxnLst/>
              <a:rect l="l" t="t" r="r" b="b"/>
              <a:pathLst>
                <a:path w="353059" h="125095">
                  <a:moveTo>
                    <a:pt x="0" y="0"/>
                  </a:moveTo>
                  <a:lnTo>
                    <a:pt x="352950" y="124480"/>
                  </a:lnTo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381557" y="3460391"/>
              <a:ext cx="80035" cy="7381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2781278" y="3656444"/>
              <a:ext cx="193675" cy="346710"/>
            </a:xfrm>
            <a:custGeom>
              <a:avLst/>
              <a:gdLst/>
              <a:ahLst/>
              <a:cxnLst/>
              <a:rect l="l" t="t" r="r" b="b"/>
              <a:pathLst>
                <a:path w="193675" h="346710">
                  <a:moveTo>
                    <a:pt x="193193" y="0"/>
                  </a:moveTo>
                  <a:lnTo>
                    <a:pt x="0" y="346434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926923" y="3622456"/>
              <a:ext cx="70650" cy="7885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892447" y="2779326"/>
              <a:ext cx="2540" cy="555625"/>
            </a:xfrm>
            <a:custGeom>
              <a:avLst/>
              <a:gdLst/>
              <a:ahLst/>
              <a:cxnLst/>
              <a:rect l="l" t="t" r="r" b="b"/>
              <a:pathLst>
                <a:path w="2540" h="555625">
                  <a:moveTo>
                    <a:pt x="0" y="0"/>
                  </a:moveTo>
                  <a:lnTo>
                    <a:pt x="2080" y="555576"/>
                  </a:lnTo>
                </a:path>
              </a:pathLst>
            </a:custGeom>
            <a:ln w="19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851226" y="2740704"/>
              <a:ext cx="80886" cy="6961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2821282" y="2415896"/>
              <a:ext cx="556260" cy="2540"/>
            </a:xfrm>
            <a:custGeom>
              <a:avLst/>
              <a:gdLst/>
              <a:ahLst/>
              <a:cxnLst/>
              <a:rect l="l" t="t" r="r" b="b"/>
              <a:pathLst>
                <a:path w="556259" h="2539">
                  <a:moveTo>
                    <a:pt x="555805" y="0"/>
                  </a:moveTo>
                  <a:lnTo>
                    <a:pt x="0" y="2080"/>
                  </a:lnTo>
                </a:path>
              </a:pathLst>
            </a:custGeom>
            <a:ln w="195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346073" y="2376782"/>
              <a:ext cx="71285" cy="7876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3218071" y="2504419"/>
              <a:ext cx="556260" cy="2540"/>
            </a:xfrm>
            <a:custGeom>
              <a:avLst/>
              <a:gdLst/>
              <a:ahLst/>
              <a:cxnLst/>
              <a:rect l="l" t="t" r="r" b="b"/>
              <a:pathLst>
                <a:path w="556259" h="2539">
                  <a:moveTo>
                    <a:pt x="0" y="2080"/>
                  </a:moveTo>
                  <a:lnTo>
                    <a:pt x="555805" y="0"/>
                  </a:lnTo>
                </a:path>
              </a:pathLst>
            </a:custGeom>
            <a:ln w="195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177786" y="2468870"/>
              <a:ext cx="71221" cy="7883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2063670" y="3011596"/>
              <a:ext cx="355600" cy="756285"/>
            </a:xfrm>
            <a:custGeom>
              <a:avLst/>
              <a:gdLst/>
              <a:ahLst/>
              <a:cxnLst/>
              <a:rect l="l" t="t" r="r" b="b"/>
              <a:pathLst>
                <a:path w="355600" h="756285">
                  <a:moveTo>
                    <a:pt x="355090" y="0"/>
                  </a:moveTo>
                  <a:lnTo>
                    <a:pt x="0" y="755974"/>
                  </a:lnTo>
                </a:path>
              </a:pathLst>
            </a:custGeom>
            <a:ln w="19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371441" y="2976534"/>
              <a:ext cx="72151" cy="7866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2426867" y="3057532"/>
              <a:ext cx="145415" cy="822960"/>
            </a:xfrm>
            <a:custGeom>
              <a:avLst/>
              <a:gdLst/>
              <a:ahLst/>
              <a:cxnLst/>
              <a:rect l="l" t="t" r="r" b="b"/>
              <a:pathLst>
                <a:path w="145415" h="822960">
                  <a:moveTo>
                    <a:pt x="144962" y="0"/>
                  </a:moveTo>
                  <a:lnTo>
                    <a:pt x="0" y="822488"/>
                  </a:lnTo>
                </a:path>
              </a:pathLst>
            </a:custGeom>
            <a:ln w="195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527146" y="3019588"/>
              <a:ext cx="79216" cy="7482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2725222" y="3072712"/>
              <a:ext cx="86360" cy="831215"/>
            </a:xfrm>
            <a:custGeom>
              <a:avLst/>
              <a:gdLst/>
              <a:ahLst/>
              <a:cxnLst/>
              <a:rect l="l" t="t" r="r" b="b"/>
              <a:pathLst>
                <a:path w="86359" h="831214">
                  <a:moveTo>
                    <a:pt x="0" y="0"/>
                  </a:moveTo>
                  <a:lnTo>
                    <a:pt x="85739" y="830743"/>
                  </a:lnTo>
                </a:path>
              </a:pathLst>
            </a:custGeom>
            <a:ln w="19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686629" y="3034161"/>
              <a:ext cx="80704" cy="7102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2151755" y="3267406"/>
              <a:ext cx="827405" cy="118110"/>
            </a:xfrm>
            <a:custGeom>
              <a:avLst/>
              <a:gdLst/>
              <a:ahLst/>
              <a:cxnLst/>
              <a:rect l="l" t="t" r="r" b="b"/>
              <a:pathLst>
                <a:path w="827404" h="118110">
                  <a:moveTo>
                    <a:pt x="0" y="0"/>
                  </a:moveTo>
                  <a:lnTo>
                    <a:pt x="827191" y="117484"/>
                  </a:lnTo>
                </a:path>
              </a:pathLst>
            </a:custGeom>
            <a:ln w="195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111640" y="3233535"/>
              <a:ext cx="75713" cy="7797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2061878" y="3499138"/>
              <a:ext cx="772795" cy="319405"/>
            </a:xfrm>
            <a:custGeom>
              <a:avLst/>
              <a:gdLst/>
              <a:ahLst/>
              <a:cxnLst/>
              <a:rect l="l" t="t" r="r" b="b"/>
              <a:pathLst>
                <a:path w="772795" h="319404">
                  <a:moveTo>
                    <a:pt x="772182" y="0"/>
                  </a:moveTo>
                  <a:lnTo>
                    <a:pt x="0" y="318918"/>
                  </a:lnTo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793129" y="3471007"/>
              <a:ext cx="79590" cy="7469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2378808" y="3573696"/>
              <a:ext cx="500380" cy="372745"/>
            </a:xfrm>
            <a:custGeom>
              <a:avLst/>
              <a:gdLst/>
              <a:ahLst/>
              <a:cxnLst/>
              <a:rect l="l" t="t" r="r" b="b"/>
              <a:pathLst>
                <a:path w="500379" h="372745">
                  <a:moveTo>
                    <a:pt x="500248" y="0"/>
                  </a:moveTo>
                  <a:lnTo>
                    <a:pt x="0" y="372255"/>
                  </a:lnTo>
                </a:path>
              </a:pathLst>
            </a:custGeom>
            <a:ln w="19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174529" y="2004579"/>
              <a:ext cx="980879" cy="98047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433565" y="1955800"/>
              <a:ext cx="916391" cy="91706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749968" y="3077736"/>
              <a:ext cx="312318" cy="31219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954930" y="3726502"/>
              <a:ext cx="185437" cy="18536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320933" y="3819183"/>
              <a:ext cx="185439" cy="18536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453085" y="3741133"/>
              <a:ext cx="185432" cy="18536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667805" y="3497239"/>
              <a:ext cx="185445" cy="18536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711327" y="3867968"/>
              <a:ext cx="185432" cy="18535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833617" y="3170417"/>
              <a:ext cx="512114" cy="45096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745881" y="2946025"/>
              <a:ext cx="312318" cy="31219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745089" y="2409448"/>
              <a:ext cx="292801" cy="292681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13793885" y="2317990"/>
            <a:ext cx="216535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74930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5" dirty="0">
                <a:solidFill>
                  <a:srgbClr val="FFFFFF"/>
                </a:solidFill>
                <a:latin typeface="Arial MT"/>
                <a:cs typeface="Arial MT"/>
              </a:rPr>
              <a:t>34,3%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2575896" y="2406406"/>
            <a:ext cx="216535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74930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5" dirty="0">
                <a:solidFill>
                  <a:srgbClr val="FFFFFF"/>
                </a:solidFill>
                <a:latin typeface="Arial MT"/>
                <a:cs typeface="Arial MT"/>
              </a:rPr>
              <a:t>38,4%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813009" y="2467359"/>
            <a:ext cx="179070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56515">
              <a:lnSpc>
                <a:spcPct val="71300"/>
              </a:lnSpc>
              <a:spcBef>
                <a:spcPts val="320"/>
              </a:spcBef>
            </a:pP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3,3%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1817471" y="3134708"/>
            <a:ext cx="179070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54610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3,8%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1958291" y="3756753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2315860" y="3850568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2712724" y="3892429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3449233" y="3774906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3666920" y="3534068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3051194" y="3261621"/>
            <a:ext cx="179070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58419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8,1%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3828248" y="2992459"/>
            <a:ext cx="179070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59055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3,9%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173264" y="2377177"/>
            <a:ext cx="11517630" cy="5649595"/>
            <a:chOff x="2173264" y="2377177"/>
            <a:chExt cx="11517630" cy="5649595"/>
          </a:xfrm>
        </p:grpSpPr>
        <p:pic>
          <p:nvPicPr>
            <p:cNvPr id="96" name="object 9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740684" y="2463800"/>
              <a:ext cx="2290417" cy="77112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295383" y="2377177"/>
              <a:ext cx="1878964" cy="941069"/>
            </a:xfrm>
            <a:custGeom>
              <a:avLst/>
              <a:gdLst/>
              <a:ahLst/>
              <a:cxnLst/>
              <a:rect l="l" t="t" r="r" b="b"/>
              <a:pathLst>
                <a:path w="1878965" h="941070">
                  <a:moveTo>
                    <a:pt x="1260530" y="0"/>
                  </a:moveTo>
                  <a:lnTo>
                    <a:pt x="1260530" y="125403"/>
                  </a:lnTo>
                  <a:lnTo>
                    <a:pt x="0" y="125403"/>
                  </a:lnTo>
                  <a:lnTo>
                    <a:pt x="0" y="815400"/>
                  </a:lnTo>
                  <a:lnTo>
                    <a:pt x="1260530" y="815400"/>
                  </a:lnTo>
                  <a:lnTo>
                    <a:pt x="1260530" y="940804"/>
                  </a:lnTo>
                  <a:lnTo>
                    <a:pt x="1878864" y="470401"/>
                  </a:lnTo>
                  <a:lnTo>
                    <a:pt x="126053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451379" y="6835058"/>
              <a:ext cx="565150" cy="269875"/>
            </a:xfrm>
            <a:custGeom>
              <a:avLst/>
              <a:gdLst/>
              <a:ahLst/>
              <a:cxnLst/>
              <a:rect l="l" t="t" r="r" b="b"/>
              <a:pathLst>
                <a:path w="565150" h="269875">
                  <a:moveTo>
                    <a:pt x="0" y="269856"/>
                  </a:moveTo>
                  <a:lnTo>
                    <a:pt x="564595" y="0"/>
                  </a:lnTo>
                </a:path>
              </a:pathLst>
            </a:custGeom>
            <a:ln w="242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392530" y="7375701"/>
              <a:ext cx="623570" cy="305435"/>
            </a:xfrm>
            <a:custGeom>
              <a:avLst/>
              <a:gdLst/>
              <a:ahLst/>
              <a:cxnLst/>
              <a:rect l="l" t="t" r="r" b="b"/>
              <a:pathLst>
                <a:path w="623569" h="305434">
                  <a:moveTo>
                    <a:pt x="0" y="0"/>
                  </a:moveTo>
                  <a:lnTo>
                    <a:pt x="623444" y="305371"/>
                  </a:lnTo>
                </a:path>
              </a:pathLst>
            </a:custGeom>
            <a:ln w="242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3281729" y="7185981"/>
              <a:ext cx="3810" cy="198120"/>
            </a:xfrm>
            <a:custGeom>
              <a:avLst/>
              <a:gdLst/>
              <a:ahLst/>
              <a:cxnLst/>
              <a:rect l="l" t="t" r="r" b="b"/>
              <a:pathLst>
                <a:path w="3809" h="198120">
                  <a:moveTo>
                    <a:pt x="3612" y="197808"/>
                  </a:moveTo>
                  <a:lnTo>
                    <a:pt x="0" y="0"/>
                  </a:lnTo>
                </a:path>
              </a:pathLst>
            </a:custGeom>
            <a:ln w="243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220104" y="7131550"/>
              <a:ext cx="127419" cy="10894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197130" y="7018916"/>
              <a:ext cx="397311" cy="40173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40614" y="7471836"/>
              <a:ext cx="536765" cy="40174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940804" y="6687298"/>
              <a:ext cx="536575" cy="40174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645037" y="6553310"/>
              <a:ext cx="181518" cy="32998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509078" y="7167881"/>
              <a:ext cx="181408" cy="33010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655834" y="7696304"/>
              <a:ext cx="181516" cy="33009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699499" y="6832600"/>
              <a:ext cx="2857500" cy="92424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295383" y="6821514"/>
              <a:ext cx="1878964" cy="941069"/>
            </a:xfrm>
            <a:custGeom>
              <a:avLst/>
              <a:gdLst/>
              <a:ahLst/>
              <a:cxnLst/>
              <a:rect l="l" t="t" r="r" b="b"/>
              <a:pathLst>
                <a:path w="1878965" h="941070">
                  <a:moveTo>
                    <a:pt x="1260530" y="0"/>
                  </a:moveTo>
                  <a:lnTo>
                    <a:pt x="1260530" y="125403"/>
                  </a:lnTo>
                  <a:lnTo>
                    <a:pt x="0" y="125403"/>
                  </a:lnTo>
                  <a:lnTo>
                    <a:pt x="0" y="815400"/>
                  </a:lnTo>
                  <a:lnTo>
                    <a:pt x="1260530" y="815400"/>
                  </a:lnTo>
                  <a:lnTo>
                    <a:pt x="1260530" y="940804"/>
                  </a:lnTo>
                  <a:lnTo>
                    <a:pt x="1878865" y="470401"/>
                  </a:lnTo>
                  <a:lnTo>
                    <a:pt x="126053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818527" y="7065666"/>
              <a:ext cx="184150" cy="635"/>
            </a:xfrm>
            <a:custGeom>
              <a:avLst/>
              <a:gdLst/>
              <a:ahLst/>
              <a:cxnLst/>
              <a:rect l="l" t="t" r="r" b="b"/>
              <a:pathLst>
                <a:path w="184150" h="634">
                  <a:moveTo>
                    <a:pt x="0" y="212"/>
                  </a:moveTo>
                  <a:lnTo>
                    <a:pt x="183805" y="0"/>
                  </a:lnTo>
                </a:path>
              </a:pathLst>
            </a:custGeom>
            <a:ln w="27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952575" y="7013158"/>
              <a:ext cx="97602" cy="111655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818527" y="7770676"/>
              <a:ext cx="184150" cy="635"/>
            </a:xfrm>
            <a:custGeom>
              <a:avLst/>
              <a:gdLst/>
              <a:ahLst/>
              <a:cxnLst/>
              <a:rect l="l" t="t" r="r" b="b"/>
              <a:pathLst>
                <a:path w="184150" h="634">
                  <a:moveTo>
                    <a:pt x="0" y="212"/>
                  </a:moveTo>
                  <a:lnTo>
                    <a:pt x="183805" y="0"/>
                  </a:lnTo>
                </a:path>
              </a:pathLst>
            </a:custGeom>
            <a:ln w="27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952575" y="7718165"/>
              <a:ext cx="97602" cy="11166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847838" y="6659270"/>
              <a:ext cx="165590" cy="29704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847838" y="7364046"/>
              <a:ext cx="165590" cy="301519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4344557" y="681408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382722" y="191313"/>
                  </a:moveTo>
                  <a:lnTo>
                    <a:pt x="377669" y="235180"/>
                  </a:lnTo>
                  <a:lnTo>
                    <a:pt x="363273" y="275449"/>
                  </a:lnTo>
                  <a:lnTo>
                    <a:pt x="340683" y="310971"/>
                  </a:lnTo>
                  <a:lnTo>
                    <a:pt x="311049" y="340598"/>
                  </a:lnTo>
                  <a:lnTo>
                    <a:pt x="275518" y="363182"/>
                  </a:lnTo>
                  <a:lnTo>
                    <a:pt x="235239" y="377574"/>
                  </a:lnTo>
                  <a:lnTo>
                    <a:pt x="191361" y="382627"/>
                  </a:lnTo>
                  <a:lnTo>
                    <a:pt x="147483" y="377574"/>
                  </a:lnTo>
                  <a:lnTo>
                    <a:pt x="107204" y="363182"/>
                  </a:lnTo>
                  <a:lnTo>
                    <a:pt x="71673" y="340598"/>
                  </a:lnTo>
                  <a:lnTo>
                    <a:pt x="42039" y="310971"/>
                  </a:lnTo>
                  <a:lnTo>
                    <a:pt x="19449" y="275449"/>
                  </a:lnTo>
                  <a:lnTo>
                    <a:pt x="5053" y="235180"/>
                  </a:lnTo>
                  <a:lnTo>
                    <a:pt x="0" y="191313"/>
                  </a:lnTo>
                  <a:lnTo>
                    <a:pt x="5053" y="147446"/>
                  </a:lnTo>
                  <a:lnTo>
                    <a:pt x="19449" y="107177"/>
                  </a:lnTo>
                  <a:lnTo>
                    <a:pt x="42039" y="71655"/>
                  </a:lnTo>
                  <a:lnTo>
                    <a:pt x="71673" y="42028"/>
                  </a:lnTo>
                  <a:lnTo>
                    <a:pt x="107204" y="19444"/>
                  </a:lnTo>
                  <a:lnTo>
                    <a:pt x="147483" y="5052"/>
                  </a:lnTo>
                  <a:lnTo>
                    <a:pt x="191361" y="0"/>
                  </a:lnTo>
                  <a:lnTo>
                    <a:pt x="235239" y="5052"/>
                  </a:lnTo>
                  <a:lnTo>
                    <a:pt x="275518" y="19444"/>
                  </a:lnTo>
                  <a:lnTo>
                    <a:pt x="311049" y="42028"/>
                  </a:lnTo>
                  <a:lnTo>
                    <a:pt x="340683" y="71655"/>
                  </a:lnTo>
                  <a:lnTo>
                    <a:pt x="363273" y="107177"/>
                  </a:lnTo>
                  <a:lnTo>
                    <a:pt x="377669" y="147446"/>
                  </a:lnTo>
                  <a:lnTo>
                    <a:pt x="382722" y="191313"/>
                  </a:lnTo>
                  <a:close/>
                </a:path>
              </a:pathLst>
            </a:custGeom>
            <a:ln w="27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140623" y="681408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382722" y="191313"/>
                  </a:moveTo>
                  <a:lnTo>
                    <a:pt x="377669" y="235180"/>
                  </a:lnTo>
                  <a:lnTo>
                    <a:pt x="363273" y="275449"/>
                  </a:lnTo>
                  <a:lnTo>
                    <a:pt x="340683" y="310971"/>
                  </a:lnTo>
                  <a:lnTo>
                    <a:pt x="311049" y="340598"/>
                  </a:lnTo>
                  <a:lnTo>
                    <a:pt x="275518" y="363182"/>
                  </a:lnTo>
                  <a:lnTo>
                    <a:pt x="235239" y="377574"/>
                  </a:lnTo>
                  <a:lnTo>
                    <a:pt x="191361" y="382627"/>
                  </a:lnTo>
                  <a:lnTo>
                    <a:pt x="147483" y="377574"/>
                  </a:lnTo>
                  <a:lnTo>
                    <a:pt x="107204" y="363182"/>
                  </a:lnTo>
                  <a:lnTo>
                    <a:pt x="71673" y="340598"/>
                  </a:lnTo>
                  <a:lnTo>
                    <a:pt x="42039" y="310971"/>
                  </a:lnTo>
                  <a:lnTo>
                    <a:pt x="19449" y="275449"/>
                  </a:lnTo>
                  <a:lnTo>
                    <a:pt x="5053" y="235180"/>
                  </a:lnTo>
                  <a:lnTo>
                    <a:pt x="0" y="191313"/>
                  </a:lnTo>
                  <a:lnTo>
                    <a:pt x="5053" y="147446"/>
                  </a:lnTo>
                  <a:lnTo>
                    <a:pt x="19449" y="107177"/>
                  </a:lnTo>
                  <a:lnTo>
                    <a:pt x="42039" y="71655"/>
                  </a:lnTo>
                  <a:lnTo>
                    <a:pt x="71673" y="42028"/>
                  </a:lnTo>
                  <a:lnTo>
                    <a:pt x="107204" y="19444"/>
                  </a:lnTo>
                  <a:lnTo>
                    <a:pt x="147483" y="5052"/>
                  </a:lnTo>
                  <a:lnTo>
                    <a:pt x="191361" y="0"/>
                  </a:lnTo>
                  <a:lnTo>
                    <a:pt x="235239" y="5052"/>
                  </a:lnTo>
                  <a:lnTo>
                    <a:pt x="275518" y="19444"/>
                  </a:lnTo>
                  <a:lnTo>
                    <a:pt x="311049" y="42028"/>
                  </a:lnTo>
                  <a:lnTo>
                    <a:pt x="340683" y="71655"/>
                  </a:lnTo>
                  <a:lnTo>
                    <a:pt x="363273" y="107177"/>
                  </a:lnTo>
                  <a:lnTo>
                    <a:pt x="377669" y="147446"/>
                  </a:lnTo>
                  <a:lnTo>
                    <a:pt x="382722" y="191313"/>
                  </a:lnTo>
                  <a:close/>
                </a:path>
              </a:pathLst>
            </a:custGeom>
            <a:ln w="27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344557" y="752832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382722" y="191313"/>
                  </a:moveTo>
                  <a:lnTo>
                    <a:pt x="377669" y="235180"/>
                  </a:lnTo>
                  <a:lnTo>
                    <a:pt x="363273" y="275449"/>
                  </a:lnTo>
                  <a:lnTo>
                    <a:pt x="340683" y="310971"/>
                  </a:lnTo>
                  <a:lnTo>
                    <a:pt x="311049" y="340598"/>
                  </a:lnTo>
                  <a:lnTo>
                    <a:pt x="275518" y="363182"/>
                  </a:lnTo>
                  <a:lnTo>
                    <a:pt x="235239" y="377574"/>
                  </a:lnTo>
                  <a:lnTo>
                    <a:pt x="191361" y="382627"/>
                  </a:lnTo>
                  <a:lnTo>
                    <a:pt x="147483" y="377574"/>
                  </a:lnTo>
                  <a:lnTo>
                    <a:pt x="107204" y="363182"/>
                  </a:lnTo>
                  <a:lnTo>
                    <a:pt x="71673" y="340598"/>
                  </a:lnTo>
                  <a:lnTo>
                    <a:pt x="42039" y="310971"/>
                  </a:lnTo>
                  <a:lnTo>
                    <a:pt x="19449" y="275449"/>
                  </a:lnTo>
                  <a:lnTo>
                    <a:pt x="5053" y="235180"/>
                  </a:lnTo>
                  <a:lnTo>
                    <a:pt x="0" y="191313"/>
                  </a:lnTo>
                  <a:lnTo>
                    <a:pt x="5053" y="147446"/>
                  </a:lnTo>
                  <a:lnTo>
                    <a:pt x="19449" y="107177"/>
                  </a:lnTo>
                  <a:lnTo>
                    <a:pt x="42039" y="71655"/>
                  </a:lnTo>
                  <a:lnTo>
                    <a:pt x="71673" y="42028"/>
                  </a:lnTo>
                  <a:lnTo>
                    <a:pt x="107204" y="19444"/>
                  </a:lnTo>
                  <a:lnTo>
                    <a:pt x="147483" y="5052"/>
                  </a:lnTo>
                  <a:lnTo>
                    <a:pt x="191361" y="0"/>
                  </a:lnTo>
                  <a:lnTo>
                    <a:pt x="235239" y="5052"/>
                  </a:lnTo>
                  <a:lnTo>
                    <a:pt x="275518" y="19444"/>
                  </a:lnTo>
                  <a:lnTo>
                    <a:pt x="311049" y="42028"/>
                  </a:lnTo>
                  <a:lnTo>
                    <a:pt x="340683" y="71655"/>
                  </a:lnTo>
                  <a:lnTo>
                    <a:pt x="363273" y="107177"/>
                  </a:lnTo>
                  <a:lnTo>
                    <a:pt x="377669" y="147446"/>
                  </a:lnTo>
                  <a:lnTo>
                    <a:pt x="382722" y="191313"/>
                  </a:lnTo>
                  <a:close/>
                </a:path>
              </a:pathLst>
            </a:custGeom>
            <a:ln w="27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140623" y="752832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382722" y="191313"/>
                  </a:moveTo>
                  <a:lnTo>
                    <a:pt x="377669" y="235180"/>
                  </a:lnTo>
                  <a:lnTo>
                    <a:pt x="363273" y="275449"/>
                  </a:lnTo>
                  <a:lnTo>
                    <a:pt x="340683" y="310971"/>
                  </a:lnTo>
                  <a:lnTo>
                    <a:pt x="311049" y="340598"/>
                  </a:lnTo>
                  <a:lnTo>
                    <a:pt x="275518" y="363182"/>
                  </a:lnTo>
                  <a:lnTo>
                    <a:pt x="235239" y="377574"/>
                  </a:lnTo>
                  <a:lnTo>
                    <a:pt x="191361" y="382627"/>
                  </a:lnTo>
                  <a:lnTo>
                    <a:pt x="147483" y="377574"/>
                  </a:lnTo>
                  <a:lnTo>
                    <a:pt x="107204" y="363182"/>
                  </a:lnTo>
                  <a:lnTo>
                    <a:pt x="71673" y="340598"/>
                  </a:lnTo>
                  <a:lnTo>
                    <a:pt x="42039" y="310971"/>
                  </a:lnTo>
                  <a:lnTo>
                    <a:pt x="19449" y="275449"/>
                  </a:lnTo>
                  <a:lnTo>
                    <a:pt x="5053" y="235180"/>
                  </a:lnTo>
                  <a:lnTo>
                    <a:pt x="0" y="191313"/>
                  </a:lnTo>
                  <a:lnTo>
                    <a:pt x="5053" y="147446"/>
                  </a:lnTo>
                  <a:lnTo>
                    <a:pt x="19449" y="107177"/>
                  </a:lnTo>
                  <a:lnTo>
                    <a:pt x="42039" y="71655"/>
                  </a:lnTo>
                  <a:lnTo>
                    <a:pt x="71673" y="42028"/>
                  </a:lnTo>
                  <a:lnTo>
                    <a:pt x="107204" y="19444"/>
                  </a:lnTo>
                  <a:lnTo>
                    <a:pt x="147483" y="5052"/>
                  </a:lnTo>
                  <a:lnTo>
                    <a:pt x="191361" y="0"/>
                  </a:lnTo>
                  <a:lnTo>
                    <a:pt x="235239" y="5052"/>
                  </a:lnTo>
                  <a:lnTo>
                    <a:pt x="275518" y="19444"/>
                  </a:lnTo>
                  <a:lnTo>
                    <a:pt x="311049" y="42028"/>
                  </a:lnTo>
                  <a:lnTo>
                    <a:pt x="340683" y="71655"/>
                  </a:lnTo>
                  <a:lnTo>
                    <a:pt x="363273" y="107177"/>
                  </a:lnTo>
                  <a:lnTo>
                    <a:pt x="377669" y="147446"/>
                  </a:lnTo>
                  <a:lnTo>
                    <a:pt x="382722" y="191313"/>
                  </a:lnTo>
                  <a:close/>
                </a:path>
              </a:pathLst>
            </a:custGeom>
            <a:ln w="27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173264" y="6769100"/>
              <a:ext cx="1659082" cy="1257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13793885" y="2317990"/>
            <a:ext cx="216535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74930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5" dirty="0">
                <a:solidFill>
                  <a:srgbClr val="FFFFFF"/>
                </a:solidFill>
                <a:latin typeface="Arial MT"/>
                <a:cs typeface="Arial MT"/>
              </a:rPr>
              <a:t>34,3%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2575896" y="2406406"/>
            <a:ext cx="216535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74930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5" dirty="0">
                <a:solidFill>
                  <a:srgbClr val="FFFFFF"/>
                </a:solidFill>
                <a:latin typeface="Arial MT"/>
                <a:cs typeface="Arial MT"/>
              </a:rPr>
              <a:t>38,4%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813009" y="2467359"/>
            <a:ext cx="179070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56515">
              <a:lnSpc>
                <a:spcPct val="71300"/>
              </a:lnSpc>
              <a:spcBef>
                <a:spcPts val="320"/>
              </a:spcBef>
            </a:pP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3,3%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1817471" y="3134708"/>
            <a:ext cx="179070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54610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3,8%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1958291" y="3756753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2315860" y="3850568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2712724" y="3892429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3449233" y="3774906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3666920" y="3534068"/>
            <a:ext cx="17907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1,8%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3051194" y="3261621"/>
            <a:ext cx="179070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58419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8,1%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3828248" y="2992459"/>
            <a:ext cx="179070" cy="184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59055">
              <a:lnSpc>
                <a:spcPct val="71300"/>
              </a:lnSpc>
              <a:spcBef>
                <a:spcPts val="320"/>
              </a:spcBef>
            </a:pPr>
            <a:r>
              <a:rPr sz="600" spc="-5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6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60" dirty="0">
                <a:solidFill>
                  <a:srgbClr val="FFFFFF"/>
                </a:solidFill>
                <a:latin typeface="Arial MT"/>
                <a:cs typeface="Arial MT"/>
              </a:rPr>
              <a:t>3,9%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E915FF9-4579-3443-787A-9AC98784E0B9}"/>
              </a:ext>
            </a:extLst>
          </p:cNvPr>
          <p:cNvSpPr txBox="1"/>
          <p:nvPr/>
        </p:nvSpPr>
        <p:spPr>
          <a:xfrm>
            <a:off x="5384801" y="685800"/>
            <a:ext cx="675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Aptos Narrow" panose="020B0004020202020204" pitchFamily="34" charset="0"/>
                <a:cs typeface="Times New Roman" panose="02020603050405020304" pitchFamily="18" charset="0"/>
              </a:rPr>
              <a:t>Neo4j (Neo for java)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2D0D2E38-295E-747A-C263-33C8F8E8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99" y="1676400"/>
            <a:ext cx="13030201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4500" y="1714500"/>
            <a:ext cx="2667000" cy="119380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92350" y="5751296"/>
          <a:ext cx="11609703" cy="59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1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8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31750">
                        <a:lnSpc>
                          <a:spcPts val="2250"/>
                        </a:lnSpc>
                      </a:pPr>
                      <a:r>
                        <a:rPr sz="2200" b="1" spc="-9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Finance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ts val="2250"/>
                        </a:lnSpc>
                      </a:pPr>
                      <a:r>
                        <a:rPr sz="2200" b="1" spc="-20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Social</a:t>
                      </a:r>
                      <a:r>
                        <a:rPr sz="2200" b="1" spc="-55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75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networks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2560" algn="ctr">
                        <a:lnSpc>
                          <a:spcPts val="2250"/>
                        </a:lnSpc>
                      </a:pPr>
                      <a:r>
                        <a:rPr sz="2200" b="1" spc="-37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HR</a:t>
                      </a:r>
                      <a:r>
                        <a:rPr sz="2200" b="1" spc="-8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34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&amp;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 algn="ctr">
                        <a:lnSpc>
                          <a:spcPts val="2250"/>
                        </a:lnSpc>
                      </a:pPr>
                      <a:r>
                        <a:rPr sz="2200" b="1" spc="-114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Manufacturing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ts val="2250"/>
                        </a:lnSpc>
                      </a:pPr>
                      <a:r>
                        <a:rPr sz="2200" b="1" spc="-21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Health</a:t>
                      </a:r>
                      <a:r>
                        <a:rPr sz="2200" b="1" spc="-4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Care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ts val="2250"/>
                        </a:lnSpc>
                      </a:pPr>
                      <a:r>
                        <a:rPr sz="2200" b="1" spc="-265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Telco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ts val="2250"/>
                        </a:lnSpc>
                      </a:pPr>
                      <a:r>
                        <a:rPr sz="2200" b="1" spc="-14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Retail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2720" algn="ctr">
                        <a:lnSpc>
                          <a:spcPts val="2250"/>
                        </a:lnSpc>
                      </a:pPr>
                      <a:r>
                        <a:rPr sz="2200" b="1" spc="-95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Recruiting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 algn="ctr">
                        <a:lnSpc>
                          <a:spcPts val="2250"/>
                        </a:lnSpc>
                      </a:pPr>
                      <a:r>
                        <a:rPr sz="2200" b="1" spc="-290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2200" b="1" spc="-85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05" dirty="0">
                          <a:solidFill>
                            <a:srgbClr val="0365C0"/>
                          </a:solidFill>
                          <a:latin typeface="Arial"/>
                          <a:cs typeface="Arial"/>
                        </a:rPr>
                        <a:t>Logistics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287452" y="4457346"/>
            <a:ext cx="937894" cy="935355"/>
            <a:chOff x="2287452" y="4457346"/>
            <a:chExt cx="937894" cy="935355"/>
          </a:xfrm>
        </p:grpSpPr>
        <p:sp>
          <p:nvSpPr>
            <p:cNvPr id="5" name="object 5"/>
            <p:cNvSpPr/>
            <p:nvPr/>
          </p:nvSpPr>
          <p:spPr>
            <a:xfrm>
              <a:off x="2287447" y="4457356"/>
              <a:ext cx="937894" cy="935355"/>
            </a:xfrm>
            <a:custGeom>
              <a:avLst/>
              <a:gdLst/>
              <a:ahLst/>
              <a:cxnLst/>
              <a:rect l="l" t="t" r="r" b="b"/>
              <a:pathLst>
                <a:path w="937894" h="935354">
                  <a:moveTo>
                    <a:pt x="486803" y="681850"/>
                  </a:moveTo>
                  <a:lnTo>
                    <a:pt x="486752" y="673354"/>
                  </a:lnTo>
                  <a:lnTo>
                    <a:pt x="481495" y="666750"/>
                  </a:lnTo>
                  <a:lnTo>
                    <a:pt x="473557" y="666750"/>
                  </a:lnTo>
                  <a:lnTo>
                    <a:pt x="444436" y="664121"/>
                  </a:lnTo>
                  <a:lnTo>
                    <a:pt x="437832" y="664121"/>
                  </a:lnTo>
                  <a:lnTo>
                    <a:pt x="433870" y="658812"/>
                  </a:lnTo>
                  <a:lnTo>
                    <a:pt x="432536" y="653554"/>
                  </a:lnTo>
                  <a:lnTo>
                    <a:pt x="430072" y="641870"/>
                  </a:lnTo>
                  <a:lnTo>
                    <a:pt x="426745" y="630567"/>
                  </a:lnTo>
                  <a:lnTo>
                    <a:pt x="422681" y="619506"/>
                  </a:lnTo>
                  <a:lnTo>
                    <a:pt x="417995" y="608558"/>
                  </a:lnTo>
                  <a:lnTo>
                    <a:pt x="415366" y="603250"/>
                  </a:lnTo>
                  <a:lnTo>
                    <a:pt x="416661" y="596658"/>
                  </a:lnTo>
                  <a:lnTo>
                    <a:pt x="421957" y="592683"/>
                  </a:lnTo>
                  <a:lnTo>
                    <a:pt x="444436" y="574179"/>
                  </a:lnTo>
                  <a:lnTo>
                    <a:pt x="449745" y="568871"/>
                  </a:lnTo>
                  <a:lnTo>
                    <a:pt x="449961" y="567537"/>
                  </a:lnTo>
                  <a:lnTo>
                    <a:pt x="451040" y="560933"/>
                  </a:lnTo>
                  <a:lnTo>
                    <a:pt x="445770" y="555675"/>
                  </a:lnTo>
                  <a:lnTo>
                    <a:pt x="425437" y="531812"/>
                  </a:lnTo>
                  <a:lnTo>
                    <a:pt x="407428" y="510679"/>
                  </a:lnTo>
                  <a:lnTo>
                    <a:pt x="402120" y="505371"/>
                  </a:lnTo>
                  <a:lnTo>
                    <a:pt x="394182" y="504088"/>
                  </a:lnTo>
                  <a:lnTo>
                    <a:pt x="388924" y="509346"/>
                  </a:lnTo>
                  <a:lnTo>
                    <a:pt x="366445" y="527850"/>
                  </a:lnTo>
                  <a:lnTo>
                    <a:pt x="363766" y="530529"/>
                  </a:lnTo>
                  <a:lnTo>
                    <a:pt x="363766" y="699846"/>
                  </a:lnTo>
                  <a:lnTo>
                    <a:pt x="350342" y="745845"/>
                  </a:lnTo>
                  <a:lnTo>
                    <a:pt x="320929" y="782167"/>
                  </a:lnTo>
                  <a:lnTo>
                    <a:pt x="279844" y="805103"/>
                  </a:lnTo>
                  <a:lnTo>
                    <a:pt x="231457" y="810920"/>
                  </a:lnTo>
                  <a:lnTo>
                    <a:pt x="184886" y="796759"/>
                  </a:lnTo>
                  <a:lnTo>
                    <a:pt x="148615" y="767105"/>
                  </a:lnTo>
                  <a:lnTo>
                    <a:pt x="125971" y="726287"/>
                  </a:lnTo>
                  <a:lnTo>
                    <a:pt x="120332" y="678662"/>
                  </a:lnTo>
                  <a:lnTo>
                    <a:pt x="133756" y="632079"/>
                  </a:lnTo>
                  <a:lnTo>
                    <a:pt x="135724" y="629653"/>
                  </a:lnTo>
                  <a:lnTo>
                    <a:pt x="163182" y="595807"/>
                  </a:lnTo>
                  <a:lnTo>
                    <a:pt x="204254" y="573163"/>
                  </a:lnTo>
                  <a:lnTo>
                    <a:pt x="252641" y="567537"/>
                  </a:lnTo>
                  <a:lnTo>
                    <a:pt x="299212" y="580961"/>
                  </a:lnTo>
                  <a:lnTo>
                    <a:pt x="335495" y="610374"/>
                  </a:lnTo>
                  <a:lnTo>
                    <a:pt x="358127" y="651446"/>
                  </a:lnTo>
                  <a:lnTo>
                    <a:pt x="363766" y="699846"/>
                  </a:lnTo>
                  <a:lnTo>
                    <a:pt x="363766" y="530529"/>
                  </a:lnTo>
                  <a:lnTo>
                    <a:pt x="362483" y="531812"/>
                  </a:lnTo>
                  <a:lnTo>
                    <a:pt x="355879" y="531812"/>
                  </a:lnTo>
                  <a:lnTo>
                    <a:pt x="350494" y="527799"/>
                  </a:lnTo>
                  <a:lnTo>
                    <a:pt x="340626" y="521360"/>
                  </a:lnTo>
                  <a:lnTo>
                    <a:pt x="330555" y="515759"/>
                  </a:lnTo>
                  <a:lnTo>
                    <a:pt x="327977" y="514553"/>
                  </a:lnTo>
                  <a:lnTo>
                    <a:pt x="320243" y="510908"/>
                  </a:lnTo>
                  <a:lnTo>
                    <a:pt x="309549" y="506666"/>
                  </a:lnTo>
                  <a:lnTo>
                    <a:pt x="304241" y="504037"/>
                  </a:lnTo>
                  <a:lnTo>
                    <a:pt x="300266" y="498729"/>
                  </a:lnTo>
                  <a:lnTo>
                    <a:pt x="300380" y="492086"/>
                  </a:lnTo>
                  <a:lnTo>
                    <a:pt x="302895" y="464299"/>
                  </a:lnTo>
                  <a:lnTo>
                    <a:pt x="302895" y="457708"/>
                  </a:lnTo>
                  <a:lnTo>
                    <a:pt x="297586" y="451053"/>
                  </a:lnTo>
                  <a:lnTo>
                    <a:pt x="290995" y="449770"/>
                  </a:lnTo>
                  <a:lnTo>
                    <a:pt x="232803" y="444461"/>
                  </a:lnTo>
                  <a:lnTo>
                    <a:pt x="226199" y="444461"/>
                  </a:lnTo>
                  <a:lnTo>
                    <a:pt x="219557" y="449770"/>
                  </a:lnTo>
                  <a:lnTo>
                    <a:pt x="218262" y="456361"/>
                  </a:lnTo>
                  <a:lnTo>
                    <a:pt x="216941" y="484149"/>
                  </a:lnTo>
                  <a:lnTo>
                    <a:pt x="216877" y="492086"/>
                  </a:lnTo>
                  <a:lnTo>
                    <a:pt x="211569" y="496049"/>
                  </a:lnTo>
                  <a:lnTo>
                    <a:pt x="206311" y="497395"/>
                  </a:lnTo>
                  <a:lnTo>
                    <a:pt x="194627" y="499846"/>
                  </a:lnTo>
                  <a:lnTo>
                    <a:pt x="183324" y="503174"/>
                  </a:lnTo>
                  <a:lnTo>
                    <a:pt x="172262" y="507238"/>
                  </a:lnTo>
                  <a:lnTo>
                    <a:pt x="161315" y="511924"/>
                  </a:lnTo>
                  <a:lnTo>
                    <a:pt x="156006" y="514553"/>
                  </a:lnTo>
                  <a:lnTo>
                    <a:pt x="149415" y="513270"/>
                  </a:lnTo>
                  <a:lnTo>
                    <a:pt x="145440" y="507961"/>
                  </a:lnTo>
                  <a:lnTo>
                    <a:pt x="126936" y="485482"/>
                  </a:lnTo>
                  <a:lnTo>
                    <a:pt x="121627" y="480174"/>
                  </a:lnTo>
                  <a:lnTo>
                    <a:pt x="113690" y="478891"/>
                  </a:lnTo>
                  <a:lnTo>
                    <a:pt x="108432" y="484149"/>
                  </a:lnTo>
                  <a:lnTo>
                    <a:pt x="63436" y="522490"/>
                  </a:lnTo>
                  <a:lnTo>
                    <a:pt x="58127" y="527799"/>
                  </a:lnTo>
                  <a:lnTo>
                    <a:pt x="56832" y="535736"/>
                  </a:lnTo>
                  <a:lnTo>
                    <a:pt x="62103" y="540994"/>
                  </a:lnTo>
                  <a:lnTo>
                    <a:pt x="80606" y="563473"/>
                  </a:lnTo>
                  <a:lnTo>
                    <a:pt x="84569" y="567436"/>
                  </a:lnTo>
                  <a:lnTo>
                    <a:pt x="84467" y="574179"/>
                  </a:lnTo>
                  <a:lnTo>
                    <a:pt x="80606" y="579348"/>
                  </a:lnTo>
                  <a:lnTo>
                    <a:pt x="74129" y="589292"/>
                  </a:lnTo>
                  <a:lnTo>
                    <a:pt x="68529" y="599351"/>
                  </a:lnTo>
                  <a:lnTo>
                    <a:pt x="63665" y="609663"/>
                  </a:lnTo>
                  <a:lnTo>
                    <a:pt x="59423" y="620369"/>
                  </a:lnTo>
                  <a:lnTo>
                    <a:pt x="56794" y="625678"/>
                  </a:lnTo>
                  <a:lnTo>
                    <a:pt x="51485" y="629653"/>
                  </a:lnTo>
                  <a:lnTo>
                    <a:pt x="46177" y="629653"/>
                  </a:lnTo>
                  <a:lnTo>
                    <a:pt x="18440" y="627062"/>
                  </a:lnTo>
                  <a:lnTo>
                    <a:pt x="11836" y="627062"/>
                  </a:lnTo>
                  <a:lnTo>
                    <a:pt x="5194" y="632371"/>
                  </a:lnTo>
                  <a:lnTo>
                    <a:pt x="3911" y="638975"/>
                  </a:lnTo>
                  <a:lnTo>
                    <a:pt x="50" y="681342"/>
                  </a:lnTo>
                  <a:lnTo>
                    <a:pt x="0" y="705510"/>
                  </a:lnTo>
                  <a:lnTo>
                    <a:pt x="3911" y="710412"/>
                  </a:lnTo>
                  <a:lnTo>
                    <a:pt x="10502" y="711708"/>
                  </a:lnTo>
                  <a:lnTo>
                    <a:pt x="39624" y="714336"/>
                  </a:lnTo>
                  <a:lnTo>
                    <a:pt x="46228" y="714336"/>
                  </a:lnTo>
                  <a:lnTo>
                    <a:pt x="50190" y="719645"/>
                  </a:lnTo>
                  <a:lnTo>
                    <a:pt x="51536" y="724903"/>
                  </a:lnTo>
                  <a:lnTo>
                    <a:pt x="53987" y="736574"/>
                  </a:lnTo>
                  <a:lnTo>
                    <a:pt x="57315" y="747877"/>
                  </a:lnTo>
                  <a:lnTo>
                    <a:pt x="61379" y="758939"/>
                  </a:lnTo>
                  <a:lnTo>
                    <a:pt x="66065" y="769899"/>
                  </a:lnTo>
                  <a:lnTo>
                    <a:pt x="68694" y="775208"/>
                  </a:lnTo>
                  <a:lnTo>
                    <a:pt x="67411" y="781799"/>
                  </a:lnTo>
                  <a:lnTo>
                    <a:pt x="62103" y="785774"/>
                  </a:lnTo>
                  <a:lnTo>
                    <a:pt x="39624" y="804278"/>
                  </a:lnTo>
                  <a:lnTo>
                    <a:pt x="34315" y="809586"/>
                  </a:lnTo>
                  <a:lnTo>
                    <a:pt x="33020" y="817524"/>
                  </a:lnTo>
                  <a:lnTo>
                    <a:pt x="38290" y="822782"/>
                  </a:lnTo>
                  <a:lnTo>
                    <a:pt x="76631" y="867778"/>
                  </a:lnTo>
                  <a:lnTo>
                    <a:pt x="81940" y="873086"/>
                  </a:lnTo>
                  <a:lnTo>
                    <a:pt x="89877" y="874369"/>
                  </a:lnTo>
                  <a:lnTo>
                    <a:pt x="95135" y="869111"/>
                  </a:lnTo>
                  <a:lnTo>
                    <a:pt x="116370" y="850607"/>
                  </a:lnTo>
                  <a:lnTo>
                    <a:pt x="120332" y="846645"/>
                  </a:lnTo>
                  <a:lnTo>
                    <a:pt x="126936" y="846645"/>
                  </a:lnTo>
                  <a:lnTo>
                    <a:pt x="132321" y="850658"/>
                  </a:lnTo>
                  <a:lnTo>
                    <a:pt x="142189" y="857084"/>
                  </a:lnTo>
                  <a:lnTo>
                    <a:pt x="152260" y="862685"/>
                  </a:lnTo>
                  <a:lnTo>
                    <a:pt x="162572" y="867549"/>
                  </a:lnTo>
                  <a:lnTo>
                    <a:pt x="173266" y="871791"/>
                  </a:lnTo>
                  <a:lnTo>
                    <a:pt x="178574" y="874420"/>
                  </a:lnTo>
                  <a:lnTo>
                    <a:pt x="182549" y="879729"/>
                  </a:lnTo>
                  <a:lnTo>
                    <a:pt x="182422" y="886371"/>
                  </a:lnTo>
                  <a:lnTo>
                    <a:pt x="179920" y="914158"/>
                  </a:lnTo>
                  <a:lnTo>
                    <a:pt x="179920" y="920750"/>
                  </a:lnTo>
                  <a:lnTo>
                    <a:pt x="185229" y="927404"/>
                  </a:lnTo>
                  <a:lnTo>
                    <a:pt x="191820" y="928687"/>
                  </a:lnTo>
                  <a:lnTo>
                    <a:pt x="250012" y="933996"/>
                  </a:lnTo>
                  <a:lnTo>
                    <a:pt x="256616" y="933996"/>
                  </a:lnTo>
                  <a:lnTo>
                    <a:pt x="263258" y="928687"/>
                  </a:lnTo>
                  <a:lnTo>
                    <a:pt x="264553" y="922096"/>
                  </a:lnTo>
                  <a:lnTo>
                    <a:pt x="267055" y="894308"/>
                  </a:lnTo>
                  <a:lnTo>
                    <a:pt x="267182" y="886371"/>
                  </a:lnTo>
                  <a:lnTo>
                    <a:pt x="272491" y="882408"/>
                  </a:lnTo>
                  <a:lnTo>
                    <a:pt x="277749" y="881062"/>
                  </a:lnTo>
                  <a:lnTo>
                    <a:pt x="289420" y="878611"/>
                  </a:lnTo>
                  <a:lnTo>
                    <a:pt x="300736" y="875284"/>
                  </a:lnTo>
                  <a:lnTo>
                    <a:pt x="311797" y="871207"/>
                  </a:lnTo>
                  <a:lnTo>
                    <a:pt x="322745" y="866533"/>
                  </a:lnTo>
                  <a:lnTo>
                    <a:pt x="328053" y="863904"/>
                  </a:lnTo>
                  <a:lnTo>
                    <a:pt x="334645" y="865187"/>
                  </a:lnTo>
                  <a:lnTo>
                    <a:pt x="338620" y="870496"/>
                  </a:lnTo>
                  <a:lnTo>
                    <a:pt x="357124" y="892975"/>
                  </a:lnTo>
                  <a:lnTo>
                    <a:pt x="362432" y="898283"/>
                  </a:lnTo>
                  <a:lnTo>
                    <a:pt x="370370" y="899566"/>
                  </a:lnTo>
                  <a:lnTo>
                    <a:pt x="375627" y="894308"/>
                  </a:lnTo>
                  <a:lnTo>
                    <a:pt x="411302" y="863904"/>
                  </a:lnTo>
                  <a:lnTo>
                    <a:pt x="420624" y="855967"/>
                  </a:lnTo>
                  <a:lnTo>
                    <a:pt x="425932" y="850658"/>
                  </a:lnTo>
                  <a:lnTo>
                    <a:pt x="426580" y="846645"/>
                  </a:lnTo>
                  <a:lnTo>
                    <a:pt x="427228" y="842721"/>
                  </a:lnTo>
                  <a:lnTo>
                    <a:pt x="421957" y="837463"/>
                  </a:lnTo>
                  <a:lnTo>
                    <a:pt x="403453" y="814984"/>
                  </a:lnTo>
                  <a:lnTo>
                    <a:pt x="399491" y="811022"/>
                  </a:lnTo>
                  <a:lnTo>
                    <a:pt x="399592" y="804278"/>
                  </a:lnTo>
                  <a:lnTo>
                    <a:pt x="403453" y="799109"/>
                  </a:lnTo>
                  <a:lnTo>
                    <a:pt x="409930" y="789152"/>
                  </a:lnTo>
                  <a:lnTo>
                    <a:pt x="415531" y="779094"/>
                  </a:lnTo>
                  <a:lnTo>
                    <a:pt x="420395" y="768781"/>
                  </a:lnTo>
                  <a:lnTo>
                    <a:pt x="424637" y="758088"/>
                  </a:lnTo>
                  <a:lnTo>
                    <a:pt x="427266" y="752779"/>
                  </a:lnTo>
                  <a:lnTo>
                    <a:pt x="432574" y="748804"/>
                  </a:lnTo>
                  <a:lnTo>
                    <a:pt x="437883" y="748804"/>
                  </a:lnTo>
                  <a:lnTo>
                    <a:pt x="467004" y="751433"/>
                  </a:lnTo>
                  <a:lnTo>
                    <a:pt x="473608" y="751433"/>
                  </a:lnTo>
                  <a:lnTo>
                    <a:pt x="476897" y="748804"/>
                  </a:lnTo>
                  <a:lnTo>
                    <a:pt x="480250" y="746125"/>
                  </a:lnTo>
                  <a:lnTo>
                    <a:pt x="481545" y="739533"/>
                  </a:lnTo>
                  <a:lnTo>
                    <a:pt x="486803" y="681850"/>
                  </a:lnTo>
                  <a:close/>
                </a:path>
                <a:path w="937894" h="935354">
                  <a:moveTo>
                    <a:pt x="636257" y="318770"/>
                  </a:moveTo>
                  <a:lnTo>
                    <a:pt x="619061" y="273850"/>
                  </a:lnTo>
                  <a:lnTo>
                    <a:pt x="582218" y="250596"/>
                  </a:lnTo>
                  <a:lnTo>
                    <a:pt x="564832" y="243433"/>
                  </a:lnTo>
                  <a:lnTo>
                    <a:pt x="555675" y="239458"/>
                  </a:lnTo>
                  <a:lnTo>
                    <a:pt x="548132" y="235496"/>
                  </a:lnTo>
                  <a:lnTo>
                    <a:pt x="542340" y="231533"/>
                  </a:lnTo>
                  <a:lnTo>
                    <a:pt x="533082" y="222250"/>
                  </a:lnTo>
                  <a:lnTo>
                    <a:pt x="530453" y="215658"/>
                  </a:lnTo>
                  <a:lnTo>
                    <a:pt x="530453" y="197104"/>
                  </a:lnTo>
                  <a:lnTo>
                    <a:pt x="533082" y="190500"/>
                  </a:lnTo>
                  <a:lnTo>
                    <a:pt x="541020" y="179895"/>
                  </a:lnTo>
                  <a:lnTo>
                    <a:pt x="548957" y="177266"/>
                  </a:lnTo>
                  <a:lnTo>
                    <a:pt x="567512" y="177266"/>
                  </a:lnTo>
                  <a:lnTo>
                    <a:pt x="587273" y="212928"/>
                  </a:lnTo>
                  <a:lnTo>
                    <a:pt x="587387" y="215658"/>
                  </a:lnTo>
                  <a:lnTo>
                    <a:pt x="588695" y="218236"/>
                  </a:lnTo>
                  <a:lnTo>
                    <a:pt x="633641" y="218236"/>
                  </a:lnTo>
                  <a:lnTo>
                    <a:pt x="634987" y="216903"/>
                  </a:lnTo>
                  <a:lnTo>
                    <a:pt x="634987" y="212928"/>
                  </a:lnTo>
                  <a:lnTo>
                    <a:pt x="633996" y="198793"/>
                  </a:lnTo>
                  <a:lnTo>
                    <a:pt x="631012" y="186143"/>
                  </a:lnTo>
                  <a:lnTo>
                    <a:pt x="627062" y="177266"/>
                  </a:lnTo>
                  <a:lnTo>
                    <a:pt x="626046" y="174980"/>
                  </a:lnTo>
                  <a:lnTo>
                    <a:pt x="589153" y="144449"/>
                  </a:lnTo>
                  <a:lnTo>
                    <a:pt x="576795" y="141490"/>
                  </a:lnTo>
                  <a:lnTo>
                    <a:pt x="575449" y="141490"/>
                  </a:lnTo>
                  <a:lnTo>
                    <a:pt x="574217" y="140208"/>
                  </a:lnTo>
                  <a:lnTo>
                    <a:pt x="574167" y="105816"/>
                  </a:lnTo>
                  <a:lnTo>
                    <a:pt x="572820" y="104533"/>
                  </a:lnTo>
                  <a:lnTo>
                    <a:pt x="549008" y="104533"/>
                  </a:lnTo>
                  <a:lnTo>
                    <a:pt x="547776" y="105816"/>
                  </a:lnTo>
                  <a:lnTo>
                    <a:pt x="547725" y="138912"/>
                  </a:lnTo>
                  <a:lnTo>
                    <a:pt x="546379" y="140208"/>
                  </a:lnTo>
                  <a:lnTo>
                    <a:pt x="545096" y="140208"/>
                  </a:lnTo>
                  <a:lnTo>
                    <a:pt x="531749" y="142951"/>
                  </a:lnTo>
                  <a:lnTo>
                    <a:pt x="492379" y="170827"/>
                  </a:lnTo>
                  <a:lnTo>
                    <a:pt x="482879" y="206375"/>
                  </a:lnTo>
                  <a:lnTo>
                    <a:pt x="483895" y="220497"/>
                  </a:lnTo>
                  <a:lnTo>
                    <a:pt x="510247" y="260553"/>
                  </a:lnTo>
                  <a:lnTo>
                    <a:pt x="554316" y="281787"/>
                  </a:lnTo>
                  <a:lnTo>
                    <a:pt x="562737" y="285762"/>
                  </a:lnTo>
                  <a:lnTo>
                    <a:pt x="588695" y="310908"/>
                  </a:lnTo>
                  <a:lnTo>
                    <a:pt x="588695" y="328117"/>
                  </a:lnTo>
                  <a:lnTo>
                    <a:pt x="586066" y="334721"/>
                  </a:lnTo>
                  <a:lnTo>
                    <a:pt x="575449" y="345338"/>
                  </a:lnTo>
                  <a:lnTo>
                    <a:pt x="567512" y="347967"/>
                  </a:lnTo>
                  <a:lnTo>
                    <a:pt x="558292" y="347967"/>
                  </a:lnTo>
                  <a:lnTo>
                    <a:pt x="525868" y="326618"/>
                  </a:lnTo>
                  <a:lnTo>
                    <a:pt x="522566" y="309562"/>
                  </a:lnTo>
                  <a:lnTo>
                    <a:pt x="522566" y="308229"/>
                  </a:lnTo>
                  <a:lnTo>
                    <a:pt x="521233" y="306933"/>
                  </a:lnTo>
                  <a:lnTo>
                    <a:pt x="476288" y="306933"/>
                  </a:lnTo>
                  <a:lnTo>
                    <a:pt x="475043" y="308229"/>
                  </a:lnTo>
                  <a:lnTo>
                    <a:pt x="474992" y="316166"/>
                  </a:lnTo>
                  <a:lnTo>
                    <a:pt x="476986" y="330288"/>
                  </a:lnTo>
                  <a:lnTo>
                    <a:pt x="505294" y="370598"/>
                  </a:lnTo>
                  <a:lnTo>
                    <a:pt x="543801" y="383641"/>
                  </a:lnTo>
                  <a:lnTo>
                    <a:pt x="545147" y="383641"/>
                  </a:lnTo>
                  <a:lnTo>
                    <a:pt x="546430" y="384975"/>
                  </a:lnTo>
                  <a:lnTo>
                    <a:pt x="546430" y="414045"/>
                  </a:lnTo>
                  <a:lnTo>
                    <a:pt x="544995" y="416725"/>
                  </a:lnTo>
                  <a:lnTo>
                    <a:pt x="546290" y="418020"/>
                  </a:lnTo>
                  <a:lnTo>
                    <a:pt x="570141" y="418020"/>
                  </a:lnTo>
                  <a:lnTo>
                    <a:pt x="571385" y="416725"/>
                  </a:lnTo>
                  <a:lnTo>
                    <a:pt x="571436" y="386270"/>
                  </a:lnTo>
                  <a:lnTo>
                    <a:pt x="572770" y="384975"/>
                  </a:lnTo>
                  <a:lnTo>
                    <a:pt x="574065" y="384975"/>
                  </a:lnTo>
                  <a:lnTo>
                    <a:pt x="587413" y="382244"/>
                  </a:lnTo>
                  <a:lnTo>
                    <a:pt x="626770" y="355663"/>
                  </a:lnTo>
                  <a:lnTo>
                    <a:pt x="630618" y="347967"/>
                  </a:lnTo>
                  <a:lnTo>
                    <a:pt x="632129" y="344957"/>
                  </a:lnTo>
                  <a:lnTo>
                    <a:pt x="635254" y="332765"/>
                  </a:lnTo>
                  <a:lnTo>
                    <a:pt x="636257" y="318770"/>
                  </a:lnTo>
                  <a:close/>
                </a:path>
                <a:path w="937894" h="935354">
                  <a:moveTo>
                    <a:pt x="818832" y="261899"/>
                  </a:moveTo>
                  <a:lnTo>
                    <a:pt x="814590" y="214617"/>
                  </a:lnTo>
                  <a:lnTo>
                    <a:pt x="802386" y="170180"/>
                  </a:lnTo>
                  <a:lnTo>
                    <a:pt x="782955" y="129336"/>
                  </a:lnTo>
                  <a:lnTo>
                    <a:pt x="757059" y="92811"/>
                  </a:lnTo>
                  <a:lnTo>
                    <a:pt x="748741" y="84531"/>
                  </a:lnTo>
                  <a:lnTo>
                    <a:pt x="748741" y="261937"/>
                  </a:lnTo>
                  <a:lnTo>
                    <a:pt x="743648" y="305854"/>
                  </a:lnTo>
                  <a:lnTo>
                    <a:pt x="729195" y="346227"/>
                  </a:lnTo>
                  <a:lnTo>
                    <a:pt x="706526" y="381838"/>
                  </a:lnTo>
                  <a:lnTo>
                    <a:pt x="676808" y="411556"/>
                  </a:lnTo>
                  <a:lnTo>
                    <a:pt x="641197" y="434213"/>
                  </a:lnTo>
                  <a:lnTo>
                    <a:pt x="600837" y="448652"/>
                  </a:lnTo>
                  <a:lnTo>
                    <a:pt x="556895" y="453732"/>
                  </a:lnTo>
                  <a:lnTo>
                    <a:pt x="512953" y="448652"/>
                  </a:lnTo>
                  <a:lnTo>
                    <a:pt x="472592" y="434213"/>
                  </a:lnTo>
                  <a:lnTo>
                    <a:pt x="436968" y="411556"/>
                  </a:lnTo>
                  <a:lnTo>
                    <a:pt x="407250" y="381838"/>
                  </a:lnTo>
                  <a:lnTo>
                    <a:pt x="384581" y="346227"/>
                  </a:lnTo>
                  <a:lnTo>
                    <a:pt x="370128" y="305854"/>
                  </a:lnTo>
                  <a:lnTo>
                    <a:pt x="365061" y="261899"/>
                  </a:lnTo>
                  <a:lnTo>
                    <a:pt x="370141" y="217932"/>
                  </a:lnTo>
                  <a:lnTo>
                    <a:pt x="384594" y="177558"/>
                  </a:lnTo>
                  <a:lnTo>
                    <a:pt x="407250" y="141947"/>
                  </a:lnTo>
                  <a:lnTo>
                    <a:pt x="436981" y="112217"/>
                  </a:lnTo>
                  <a:lnTo>
                    <a:pt x="472592" y="89560"/>
                  </a:lnTo>
                  <a:lnTo>
                    <a:pt x="512965" y="75120"/>
                  </a:lnTo>
                  <a:lnTo>
                    <a:pt x="556895" y="70053"/>
                  </a:lnTo>
                  <a:lnTo>
                    <a:pt x="600849" y="75120"/>
                  </a:lnTo>
                  <a:lnTo>
                    <a:pt x="641223" y="89573"/>
                  </a:lnTo>
                  <a:lnTo>
                    <a:pt x="676846" y="112242"/>
                  </a:lnTo>
                  <a:lnTo>
                    <a:pt x="706564" y="141960"/>
                  </a:lnTo>
                  <a:lnTo>
                    <a:pt x="729221" y="177584"/>
                  </a:lnTo>
                  <a:lnTo>
                    <a:pt x="743673" y="217944"/>
                  </a:lnTo>
                  <a:lnTo>
                    <a:pt x="748741" y="261937"/>
                  </a:lnTo>
                  <a:lnTo>
                    <a:pt x="748741" y="84531"/>
                  </a:lnTo>
                  <a:lnTo>
                    <a:pt x="688873" y="35560"/>
                  </a:lnTo>
                  <a:lnTo>
                    <a:pt x="648093" y="16281"/>
                  </a:lnTo>
                  <a:lnTo>
                    <a:pt x="603846" y="4191"/>
                  </a:lnTo>
                  <a:lnTo>
                    <a:pt x="556895" y="0"/>
                  </a:lnTo>
                  <a:lnTo>
                    <a:pt x="509930" y="4229"/>
                  </a:lnTo>
                  <a:lnTo>
                    <a:pt x="465683" y="16433"/>
                  </a:lnTo>
                  <a:lnTo>
                    <a:pt x="424891" y="35864"/>
                  </a:lnTo>
                  <a:lnTo>
                    <a:pt x="388315" y="61747"/>
                  </a:lnTo>
                  <a:lnTo>
                    <a:pt x="356704" y="93357"/>
                  </a:lnTo>
                  <a:lnTo>
                    <a:pt x="330822" y="129933"/>
                  </a:lnTo>
                  <a:lnTo>
                    <a:pt x="311391" y="170713"/>
                  </a:lnTo>
                  <a:lnTo>
                    <a:pt x="299186" y="214972"/>
                  </a:lnTo>
                  <a:lnTo>
                    <a:pt x="294957" y="261937"/>
                  </a:lnTo>
                  <a:lnTo>
                    <a:pt x="299186" y="308902"/>
                  </a:lnTo>
                  <a:lnTo>
                    <a:pt x="311391" y="353148"/>
                  </a:lnTo>
                  <a:lnTo>
                    <a:pt x="330822" y="393941"/>
                  </a:lnTo>
                  <a:lnTo>
                    <a:pt x="356704" y="430517"/>
                  </a:lnTo>
                  <a:lnTo>
                    <a:pt x="388315" y="462114"/>
                  </a:lnTo>
                  <a:lnTo>
                    <a:pt x="424891" y="488010"/>
                  </a:lnTo>
                  <a:lnTo>
                    <a:pt x="465683" y="507428"/>
                  </a:lnTo>
                  <a:lnTo>
                    <a:pt x="509930" y="519633"/>
                  </a:lnTo>
                  <a:lnTo>
                    <a:pt x="556895" y="523875"/>
                  </a:lnTo>
                  <a:lnTo>
                    <a:pt x="603859" y="519633"/>
                  </a:lnTo>
                  <a:lnTo>
                    <a:pt x="648119" y="507428"/>
                  </a:lnTo>
                  <a:lnTo>
                    <a:pt x="688898" y="488010"/>
                  </a:lnTo>
                  <a:lnTo>
                    <a:pt x="725474" y="462114"/>
                  </a:lnTo>
                  <a:lnTo>
                    <a:pt x="757085" y="430517"/>
                  </a:lnTo>
                  <a:lnTo>
                    <a:pt x="782967" y="393941"/>
                  </a:lnTo>
                  <a:lnTo>
                    <a:pt x="802398" y="353148"/>
                  </a:lnTo>
                  <a:lnTo>
                    <a:pt x="814590" y="308902"/>
                  </a:lnTo>
                  <a:lnTo>
                    <a:pt x="818832" y="261899"/>
                  </a:lnTo>
                  <a:close/>
                </a:path>
                <a:path w="937894" h="935354">
                  <a:moveTo>
                    <a:pt x="937856" y="734174"/>
                  </a:moveTo>
                  <a:lnTo>
                    <a:pt x="932561" y="688060"/>
                  </a:lnTo>
                  <a:lnTo>
                    <a:pt x="917435" y="645706"/>
                  </a:lnTo>
                  <a:lnTo>
                    <a:pt x="893699" y="608380"/>
                  </a:lnTo>
                  <a:lnTo>
                    <a:pt x="883627" y="598309"/>
                  </a:lnTo>
                  <a:lnTo>
                    <a:pt x="883627" y="734225"/>
                  </a:lnTo>
                  <a:lnTo>
                    <a:pt x="876731" y="780478"/>
                  </a:lnTo>
                  <a:lnTo>
                    <a:pt x="856132" y="820775"/>
                  </a:lnTo>
                  <a:lnTo>
                    <a:pt x="824280" y="852614"/>
                  </a:lnTo>
                  <a:lnTo>
                    <a:pt x="783666" y="873531"/>
                  </a:lnTo>
                  <a:lnTo>
                    <a:pt x="736790" y="881062"/>
                  </a:lnTo>
                  <a:lnTo>
                    <a:pt x="690511" y="873531"/>
                  </a:lnTo>
                  <a:lnTo>
                    <a:pt x="650214" y="852601"/>
                  </a:lnTo>
                  <a:lnTo>
                    <a:pt x="618375" y="820762"/>
                  </a:lnTo>
                  <a:lnTo>
                    <a:pt x="597458" y="780478"/>
                  </a:lnTo>
                  <a:lnTo>
                    <a:pt x="589940" y="734225"/>
                  </a:lnTo>
                  <a:lnTo>
                    <a:pt x="597458" y="687959"/>
                  </a:lnTo>
                  <a:lnTo>
                    <a:pt x="618388" y="647661"/>
                  </a:lnTo>
                  <a:lnTo>
                    <a:pt x="650227" y="615823"/>
                  </a:lnTo>
                  <a:lnTo>
                    <a:pt x="690524" y="594893"/>
                  </a:lnTo>
                  <a:lnTo>
                    <a:pt x="736790" y="587375"/>
                  </a:lnTo>
                  <a:lnTo>
                    <a:pt x="783056" y="594893"/>
                  </a:lnTo>
                  <a:lnTo>
                    <a:pt x="823341" y="615823"/>
                  </a:lnTo>
                  <a:lnTo>
                    <a:pt x="855179" y="647661"/>
                  </a:lnTo>
                  <a:lnTo>
                    <a:pt x="876109" y="687959"/>
                  </a:lnTo>
                  <a:lnTo>
                    <a:pt x="883627" y="734225"/>
                  </a:lnTo>
                  <a:lnTo>
                    <a:pt x="883627" y="598309"/>
                  </a:lnTo>
                  <a:lnTo>
                    <a:pt x="872693" y="587375"/>
                  </a:lnTo>
                  <a:lnTo>
                    <a:pt x="862571" y="577253"/>
                  </a:lnTo>
                  <a:lnTo>
                    <a:pt x="825233" y="553529"/>
                  </a:lnTo>
                  <a:lnTo>
                    <a:pt x="782891" y="538416"/>
                  </a:lnTo>
                  <a:lnTo>
                    <a:pt x="736790" y="533107"/>
                  </a:lnTo>
                  <a:lnTo>
                    <a:pt x="690651" y="538416"/>
                  </a:lnTo>
                  <a:lnTo>
                    <a:pt x="648309" y="553529"/>
                  </a:lnTo>
                  <a:lnTo>
                    <a:pt x="610984" y="577265"/>
                  </a:lnTo>
                  <a:lnTo>
                    <a:pt x="579843" y="608406"/>
                  </a:lnTo>
                  <a:lnTo>
                    <a:pt x="556133" y="645731"/>
                  </a:lnTo>
                  <a:lnTo>
                    <a:pt x="541020" y="688060"/>
                  </a:lnTo>
                  <a:lnTo>
                    <a:pt x="535711" y="734225"/>
                  </a:lnTo>
                  <a:lnTo>
                    <a:pt x="541020" y="780300"/>
                  </a:lnTo>
                  <a:lnTo>
                    <a:pt x="556133" y="822629"/>
                  </a:lnTo>
                  <a:lnTo>
                    <a:pt x="579856" y="859955"/>
                  </a:lnTo>
                  <a:lnTo>
                    <a:pt x="610997" y="891095"/>
                  </a:lnTo>
                  <a:lnTo>
                    <a:pt x="648322" y="914819"/>
                  </a:lnTo>
                  <a:lnTo>
                    <a:pt x="690664" y="929932"/>
                  </a:lnTo>
                  <a:lnTo>
                    <a:pt x="736790" y="935240"/>
                  </a:lnTo>
                  <a:lnTo>
                    <a:pt x="782916" y="929932"/>
                  </a:lnTo>
                  <a:lnTo>
                    <a:pt x="825246" y="914819"/>
                  </a:lnTo>
                  <a:lnTo>
                    <a:pt x="862584" y="891095"/>
                  </a:lnTo>
                  <a:lnTo>
                    <a:pt x="872604" y="881062"/>
                  </a:lnTo>
                  <a:lnTo>
                    <a:pt x="893711" y="859955"/>
                  </a:lnTo>
                  <a:lnTo>
                    <a:pt x="917435" y="822629"/>
                  </a:lnTo>
                  <a:lnTo>
                    <a:pt x="932548" y="780300"/>
                  </a:lnTo>
                  <a:lnTo>
                    <a:pt x="937856" y="734174"/>
                  </a:lnTo>
                  <a:close/>
                </a:path>
              </a:pathLst>
            </a:custGeom>
            <a:solidFill>
              <a:srgbClr val="4A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7789" y="5073893"/>
              <a:ext cx="104014" cy="19307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468456" y="4460420"/>
            <a:ext cx="398145" cy="442595"/>
            <a:chOff x="4468456" y="4460420"/>
            <a:chExt cx="398145" cy="442595"/>
          </a:xfrm>
        </p:grpSpPr>
        <p:sp>
          <p:nvSpPr>
            <p:cNvPr id="8" name="object 8"/>
            <p:cNvSpPr/>
            <p:nvPr/>
          </p:nvSpPr>
          <p:spPr>
            <a:xfrm>
              <a:off x="4468456" y="4700224"/>
              <a:ext cx="398145" cy="202565"/>
            </a:xfrm>
            <a:custGeom>
              <a:avLst/>
              <a:gdLst/>
              <a:ahLst/>
              <a:cxnLst/>
              <a:rect l="l" t="t" r="r" b="b"/>
              <a:pathLst>
                <a:path w="398145" h="202564">
                  <a:moveTo>
                    <a:pt x="119204" y="0"/>
                  </a:moveTo>
                  <a:lnTo>
                    <a:pt x="72360" y="13351"/>
                  </a:lnTo>
                  <a:lnTo>
                    <a:pt x="34519" y="41897"/>
                  </a:lnTo>
                  <a:lnTo>
                    <a:pt x="9219" y="82087"/>
                  </a:lnTo>
                  <a:lnTo>
                    <a:pt x="0" y="130371"/>
                  </a:lnTo>
                  <a:lnTo>
                    <a:pt x="10314" y="172149"/>
                  </a:lnTo>
                  <a:lnTo>
                    <a:pt x="38444" y="193548"/>
                  </a:lnTo>
                  <a:lnTo>
                    <a:pt x="80171" y="201387"/>
                  </a:lnTo>
                  <a:lnTo>
                    <a:pt x="131276" y="202484"/>
                  </a:lnTo>
                  <a:lnTo>
                    <a:pt x="266512" y="202484"/>
                  </a:lnTo>
                  <a:lnTo>
                    <a:pt x="317627" y="201387"/>
                  </a:lnTo>
                  <a:lnTo>
                    <a:pt x="359377" y="193548"/>
                  </a:lnTo>
                  <a:lnTo>
                    <a:pt x="387531" y="172149"/>
                  </a:lnTo>
                  <a:lnTo>
                    <a:pt x="397856" y="130371"/>
                  </a:lnTo>
                  <a:lnTo>
                    <a:pt x="388630" y="82057"/>
                  </a:lnTo>
                  <a:lnTo>
                    <a:pt x="364139" y="43174"/>
                  </a:lnTo>
                  <a:lnTo>
                    <a:pt x="198928" y="43174"/>
                  </a:lnTo>
                  <a:lnTo>
                    <a:pt x="168111" y="39787"/>
                  </a:lnTo>
                  <a:lnTo>
                    <a:pt x="142881" y="30543"/>
                  </a:lnTo>
                  <a:lnTo>
                    <a:pt x="125743" y="16821"/>
                  </a:lnTo>
                  <a:lnTo>
                    <a:pt x="119204" y="0"/>
                  </a:lnTo>
                  <a:close/>
                </a:path>
                <a:path w="398145" h="202564">
                  <a:moveTo>
                    <a:pt x="278653" y="0"/>
                  </a:moveTo>
                  <a:lnTo>
                    <a:pt x="272114" y="16821"/>
                  </a:lnTo>
                  <a:lnTo>
                    <a:pt x="254976" y="30543"/>
                  </a:lnTo>
                  <a:lnTo>
                    <a:pt x="229746" y="39787"/>
                  </a:lnTo>
                  <a:lnTo>
                    <a:pt x="198928" y="43174"/>
                  </a:lnTo>
                  <a:lnTo>
                    <a:pt x="364139" y="43174"/>
                  </a:lnTo>
                  <a:lnTo>
                    <a:pt x="363318" y="41871"/>
                  </a:lnTo>
                  <a:lnTo>
                    <a:pt x="325475" y="13342"/>
                  </a:lnTo>
                  <a:lnTo>
                    <a:pt x="278653" y="0"/>
                  </a:lnTo>
                  <a:close/>
                </a:path>
              </a:pathLst>
            </a:custGeom>
            <a:solidFill>
              <a:srgbClr val="4A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6904" y="4460420"/>
              <a:ext cx="200955" cy="25097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4081170" y="4951615"/>
            <a:ext cx="1172845" cy="442595"/>
          </a:xfrm>
          <a:custGeom>
            <a:avLst/>
            <a:gdLst/>
            <a:ahLst/>
            <a:cxnLst/>
            <a:rect l="l" t="t" r="r" b="b"/>
            <a:pathLst>
              <a:path w="1172845" h="442595">
                <a:moveTo>
                  <a:pt x="387286" y="383451"/>
                </a:moveTo>
                <a:lnTo>
                  <a:pt x="380682" y="343179"/>
                </a:lnTo>
                <a:lnTo>
                  <a:pt x="362013" y="307390"/>
                </a:lnTo>
                <a:lnTo>
                  <a:pt x="333717" y="279730"/>
                </a:lnTo>
                <a:lnTo>
                  <a:pt x="297916" y="261874"/>
                </a:lnTo>
                <a:lnTo>
                  <a:pt x="313601" y="263880"/>
                </a:lnTo>
                <a:lnTo>
                  <a:pt x="326732" y="265912"/>
                </a:lnTo>
                <a:lnTo>
                  <a:pt x="335749" y="267474"/>
                </a:lnTo>
                <a:lnTo>
                  <a:pt x="339102" y="268109"/>
                </a:lnTo>
                <a:lnTo>
                  <a:pt x="333375" y="261874"/>
                </a:lnTo>
                <a:lnTo>
                  <a:pt x="331571" y="259918"/>
                </a:lnTo>
                <a:lnTo>
                  <a:pt x="316839" y="243878"/>
                </a:lnTo>
                <a:lnTo>
                  <a:pt x="313982" y="240779"/>
                </a:lnTo>
                <a:lnTo>
                  <a:pt x="301383" y="204063"/>
                </a:lnTo>
                <a:lnTo>
                  <a:pt x="297002" y="171856"/>
                </a:lnTo>
                <a:lnTo>
                  <a:pt x="296494" y="158038"/>
                </a:lnTo>
                <a:lnTo>
                  <a:pt x="286791" y="86055"/>
                </a:lnTo>
                <a:lnTo>
                  <a:pt x="283679" y="62992"/>
                </a:lnTo>
                <a:lnTo>
                  <a:pt x="279539" y="57607"/>
                </a:lnTo>
                <a:lnTo>
                  <a:pt x="279539" y="129565"/>
                </a:lnTo>
                <a:lnTo>
                  <a:pt x="279400" y="133756"/>
                </a:lnTo>
                <a:lnTo>
                  <a:pt x="279120" y="137807"/>
                </a:lnTo>
                <a:lnTo>
                  <a:pt x="278511" y="141859"/>
                </a:lnTo>
                <a:lnTo>
                  <a:pt x="276555" y="158064"/>
                </a:lnTo>
                <a:lnTo>
                  <a:pt x="273202" y="173482"/>
                </a:lnTo>
                <a:lnTo>
                  <a:pt x="270929" y="180568"/>
                </a:lnTo>
                <a:lnTo>
                  <a:pt x="270929" y="259918"/>
                </a:lnTo>
                <a:lnTo>
                  <a:pt x="265988" y="271386"/>
                </a:lnTo>
                <a:lnTo>
                  <a:pt x="255828" y="281419"/>
                </a:lnTo>
                <a:lnTo>
                  <a:pt x="241287" y="289547"/>
                </a:lnTo>
                <a:lnTo>
                  <a:pt x="223227" y="295300"/>
                </a:lnTo>
                <a:lnTo>
                  <a:pt x="193636" y="343179"/>
                </a:lnTo>
                <a:lnTo>
                  <a:pt x="164058" y="295300"/>
                </a:lnTo>
                <a:lnTo>
                  <a:pt x="148932" y="290741"/>
                </a:lnTo>
                <a:lnTo>
                  <a:pt x="136118" y="284518"/>
                </a:lnTo>
                <a:lnTo>
                  <a:pt x="126085" y="276885"/>
                </a:lnTo>
                <a:lnTo>
                  <a:pt x="119278" y="268109"/>
                </a:lnTo>
                <a:lnTo>
                  <a:pt x="131660" y="269557"/>
                </a:lnTo>
                <a:lnTo>
                  <a:pt x="142278" y="271767"/>
                </a:lnTo>
                <a:lnTo>
                  <a:pt x="150342" y="274866"/>
                </a:lnTo>
                <a:lnTo>
                  <a:pt x="155105" y="278980"/>
                </a:lnTo>
                <a:lnTo>
                  <a:pt x="150215" y="268109"/>
                </a:lnTo>
                <a:lnTo>
                  <a:pt x="149720" y="267017"/>
                </a:lnTo>
                <a:lnTo>
                  <a:pt x="138811" y="242811"/>
                </a:lnTo>
                <a:lnTo>
                  <a:pt x="151104" y="253212"/>
                </a:lnTo>
                <a:lnTo>
                  <a:pt x="164452" y="260946"/>
                </a:lnTo>
                <a:lnTo>
                  <a:pt x="178676" y="265760"/>
                </a:lnTo>
                <a:lnTo>
                  <a:pt x="193636" y="267411"/>
                </a:lnTo>
                <a:lnTo>
                  <a:pt x="208254" y="265836"/>
                </a:lnTo>
                <a:lnTo>
                  <a:pt x="222186" y="261226"/>
                </a:lnTo>
                <a:lnTo>
                  <a:pt x="235267" y="253834"/>
                </a:lnTo>
                <a:lnTo>
                  <a:pt x="236842" y="252539"/>
                </a:lnTo>
                <a:lnTo>
                  <a:pt x="247370" y="243878"/>
                </a:lnTo>
                <a:lnTo>
                  <a:pt x="236042" y="267411"/>
                </a:lnTo>
                <a:lnTo>
                  <a:pt x="240741" y="263563"/>
                </a:lnTo>
                <a:lnTo>
                  <a:pt x="248627" y="261175"/>
                </a:lnTo>
                <a:lnTo>
                  <a:pt x="258940" y="260045"/>
                </a:lnTo>
                <a:lnTo>
                  <a:pt x="270929" y="259918"/>
                </a:lnTo>
                <a:lnTo>
                  <a:pt x="270929" y="180568"/>
                </a:lnTo>
                <a:lnTo>
                  <a:pt x="249351" y="222427"/>
                </a:lnTo>
                <a:lnTo>
                  <a:pt x="214210" y="248907"/>
                </a:lnTo>
                <a:lnTo>
                  <a:pt x="193636" y="252539"/>
                </a:lnTo>
                <a:lnTo>
                  <a:pt x="162966" y="244259"/>
                </a:lnTo>
                <a:lnTo>
                  <a:pt x="161315" y="242811"/>
                </a:lnTo>
                <a:lnTo>
                  <a:pt x="137210" y="221500"/>
                </a:lnTo>
                <a:lnTo>
                  <a:pt x="118516" y="187350"/>
                </a:lnTo>
                <a:lnTo>
                  <a:pt x="109029" y="144907"/>
                </a:lnTo>
                <a:lnTo>
                  <a:pt x="114693" y="143903"/>
                </a:lnTo>
                <a:lnTo>
                  <a:pt x="128676" y="141097"/>
                </a:lnTo>
                <a:lnTo>
                  <a:pt x="170065" y="128816"/>
                </a:lnTo>
                <a:lnTo>
                  <a:pt x="213817" y="107188"/>
                </a:lnTo>
                <a:lnTo>
                  <a:pt x="246367" y="86055"/>
                </a:lnTo>
                <a:lnTo>
                  <a:pt x="247167" y="87198"/>
                </a:lnTo>
                <a:lnTo>
                  <a:pt x="248323" y="89154"/>
                </a:lnTo>
                <a:lnTo>
                  <a:pt x="251650" y="96291"/>
                </a:lnTo>
                <a:lnTo>
                  <a:pt x="253961" y="106146"/>
                </a:lnTo>
                <a:lnTo>
                  <a:pt x="252577" y="116459"/>
                </a:lnTo>
                <a:lnTo>
                  <a:pt x="244805" y="124955"/>
                </a:lnTo>
                <a:lnTo>
                  <a:pt x="273710" y="128612"/>
                </a:lnTo>
                <a:lnTo>
                  <a:pt x="274243" y="128612"/>
                </a:lnTo>
                <a:lnTo>
                  <a:pt x="279539" y="129565"/>
                </a:lnTo>
                <a:lnTo>
                  <a:pt x="279539" y="57607"/>
                </a:lnTo>
                <a:lnTo>
                  <a:pt x="248005" y="16484"/>
                </a:lnTo>
                <a:lnTo>
                  <a:pt x="210896" y="1244"/>
                </a:lnTo>
                <a:lnTo>
                  <a:pt x="197586" y="279"/>
                </a:lnTo>
                <a:lnTo>
                  <a:pt x="193776" y="0"/>
                </a:lnTo>
                <a:lnTo>
                  <a:pt x="193700" y="279"/>
                </a:lnTo>
                <a:lnTo>
                  <a:pt x="193636" y="0"/>
                </a:lnTo>
                <a:lnTo>
                  <a:pt x="176504" y="1244"/>
                </a:lnTo>
                <a:lnTo>
                  <a:pt x="139395" y="16484"/>
                </a:lnTo>
                <a:lnTo>
                  <a:pt x="103733" y="62992"/>
                </a:lnTo>
                <a:lnTo>
                  <a:pt x="90906" y="158064"/>
                </a:lnTo>
                <a:lnTo>
                  <a:pt x="90411" y="171869"/>
                </a:lnTo>
                <a:lnTo>
                  <a:pt x="86017" y="204089"/>
                </a:lnTo>
                <a:lnTo>
                  <a:pt x="73431" y="240804"/>
                </a:lnTo>
                <a:lnTo>
                  <a:pt x="48310" y="268109"/>
                </a:lnTo>
                <a:lnTo>
                  <a:pt x="56172" y="267665"/>
                </a:lnTo>
                <a:lnTo>
                  <a:pt x="64909" y="267309"/>
                </a:lnTo>
                <a:lnTo>
                  <a:pt x="75857" y="267017"/>
                </a:lnTo>
                <a:lnTo>
                  <a:pt x="45110" y="286296"/>
                </a:lnTo>
                <a:lnTo>
                  <a:pt x="21132" y="313232"/>
                </a:lnTo>
                <a:lnTo>
                  <a:pt x="5549" y="346163"/>
                </a:lnTo>
                <a:lnTo>
                  <a:pt x="0" y="383451"/>
                </a:lnTo>
                <a:lnTo>
                  <a:pt x="10045" y="422186"/>
                </a:lnTo>
                <a:lnTo>
                  <a:pt x="37426" y="438810"/>
                </a:lnTo>
                <a:lnTo>
                  <a:pt x="78054" y="442252"/>
                </a:lnTo>
                <a:lnTo>
                  <a:pt x="127825" y="441413"/>
                </a:lnTo>
                <a:lnTo>
                  <a:pt x="259461" y="441413"/>
                </a:lnTo>
                <a:lnTo>
                  <a:pt x="309346" y="442252"/>
                </a:lnTo>
                <a:lnTo>
                  <a:pt x="319265" y="441413"/>
                </a:lnTo>
                <a:lnTo>
                  <a:pt x="349859" y="438835"/>
                </a:lnTo>
                <a:lnTo>
                  <a:pt x="377240" y="422211"/>
                </a:lnTo>
                <a:lnTo>
                  <a:pt x="387286" y="383451"/>
                </a:lnTo>
                <a:close/>
              </a:path>
              <a:path w="1172845" h="442595">
                <a:moveTo>
                  <a:pt x="756704" y="239483"/>
                </a:moveTo>
                <a:lnTo>
                  <a:pt x="714273" y="215061"/>
                </a:lnTo>
                <a:lnTo>
                  <a:pt x="618236" y="159804"/>
                </a:lnTo>
                <a:lnTo>
                  <a:pt x="618236" y="279"/>
                </a:lnTo>
                <a:lnTo>
                  <a:pt x="554177" y="279"/>
                </a:lnTo>
                <a:lnTo>
                  <a:pt x="554177" y="159804"/>
                </a:lnTo>
                <a:lnTo>
                  <a:pt x="415709" y="239483"/>
                </a:lnTo>
                <a:lnTo>
                  <a:pt x="447725" y="294830"/>
                </a:lnTo>
                <a:lnTo>
                  <a:pt x="586206" y="215061"/>
                </a:lnTo>
                <a:lnTo>
                  <a:pt x="724687" y="294830"/>
                </a:lnTo>
                <a:lnTo>
                  <a:pt x="756704" y="239483"/>
                </a:lnTo>
                <a:close/>
              </a:path>
              <a:path w="1172845" h="442595">
                <a:moveTo>
                  <a:pt x="1172552" y="383451"/>
                </a:moveTo>
                <a:lnTo>
                  <a:pt x="1165872" y="343179"/>
                </a:lnTo>
                <a:lnTo>
                  <a:pt x="1165796" y="342684"/>
                </a:lnTo>
                <a:lnTo>
                  <a:pt x="1147165" y="307390"/>
                </a:lnTo>
                <a:lnTo>
                  <a:pt x="1118857" y="279730"/>
                </a:lnTo>
                <a:lnTo>
                  <a:pt x="1083056" y="261874"/>
                </a:lnTo>
                <a:lnTo>
                  <a:pt x="1098740" y="263880"/>
                </a:lnTo>
                <a:lnTo>
                  <a:pt x="1111872" y="265912"/>
                </a:lnTo>
                <a:lnTo>
                  <a:pt x="1120902" y="267474"/>
                </a:lnTo>
                <a:lnTo>
                  <a:pt x="1124254" y="268109"/>
                </a:lnTo>
                <a:lnTo>
                  <a:pt x="1118527" y="261874"/>
                </a:lnTo>
                <a:lnTo>
                  <a:pt x="1116723" y="259918"/>
                </a:lnTo>
                <a:lnTo>
                  <a:pt x="1101979" y="243878"/>
                </a:lnTo>
                <a:lnTo>
                  <a:pt x="1099121" y="240779"/>
                </a:lnTo>
                <a:lnTo>
                  <a:pt x="1086523" y="204063"/>
                </a:lnTo>
                <a:lnTo>
                  <a:pt x="1082128" y="171856"/>
                </a:lnTo>
                <a:lnTo>
                  <a:pt x="1081633" y="158038"/>
                </a:lnTo>
                <a:lnTo>
                  <a:pt x="1071930" y="86055"/>
                </a:lnTo>
                <a:lnTo>
                  <a:pt x="1068819" y="62992"/>
                </a:lnTo>
                <a:lnTo>
                  <a:pt x="1064679" y="57607"/>
                </a:lnTo>
                <a:lnTo>
                  <a:pt x="1064679" y="129565"/>
                </a:lnTo>
                <a:lnTo>
                  <a:pt x="1064539" y="133756"/>
                </a:lnTo>
                <a:lnTo>
                  <a:pt x="1064260" y="137807"/>
                </a:lnTo>
                <a:lnTo>
                  <a:pt x="1063650" y="141859"/>
                </a:lnTo>
                <a:lnTo>
                  <a:pt x="1061694" y="158064"/>
                </a:lnTo>
                <a:lnTo>
                  <a:pt x="1058316" y="173482"/>
                </a:lnTo>
                <a:lnTo>
                  <a:pt x="1056132" y="180289"/>
                </a:lnTo>
                <a:lnTo>
                  <a:pt x="1056132" y="259918"/>
                </a:lnTo>
                <a:lnTo>
                  <a:pt x="1051153" y="271386"/>
                </a:lnTo>
                <a:lnTo>
                  <a:pt x="1040980" y="281419"/>
                </a:lnTo>
                <a:lnTo>
                  <a:pt x="1026426" y="289547"/>
                </a:lnTo>
                <a:lnTo>
                  <a:pt x="1008367" y="295300"/>
                </a:lnTo>
                <a:lnTo>
                  <a:pt x="978789" y="343179"/>
                </a:lnTo>
                <a:lnTo>
                  <a:pt x="949185" y="295300"/>
                </a:lnTo>
                <a:lnTo>
                  <a:pt x="934097" y="290741"/>
                </a:lnTo>
                <a:lnTo>
                  <a:pt x="921283" y="284518"/>
                </a:lnTo>
                <a:lnTo>
                  <a:pt x="911225" y="276885"/>
                </a:lnTo>
                <a:lnTo>
                  <a:pt x="904417" y="268109"/>
                </a:lnTo>
                <a:lnTo>
                  <a:pt x="916800" y="269557"/>
                </a:lnTo>
                <a:lnTo>
                  <a:pt x="927417" y="271767"/>
                </a:lnTo>
                <a:lnTo>
                  <a:pt x="935482" y="274866"/>
                </a:lnTo>
                <a:lnTo>
                  <a:pt x="940244" y="278980"/>
                </a:lnTo>
                <a:lnTo>
                  <a:pt x="935342" y="268109"/>
                </a:lnTo>
                <a:lnTo>
                  <a:pt x="934859" y="267017"/>
                </a:lnTo>
                <a:lnTo>
                  <a:pt x="923950" y="242811"/>
                </a:lnTo>
                <a:lnTo>
                  <a:pt x="936244" y="253212"/>
                </a:lnTo>
                <a:lnTo>
                  <a:pt x="949591" y="260946"/>
                </a:lnTo>
                <a:lnTo>
                  <a:pt x="963828" y="265760"/>
                </a:lnTo>
                <a:lnTo>
                  <a:pt x="978789" y="267411"/>
                </a:lnTo>
                <a:lnTo>
                  <a:pt x="993394" y="265836"/>
                </a:lnTo>
                <a:lnTo>
                  <a:pt x="1007325" y="261226"/>
                </a:lnTo>
                <a:lnTo>
                  <a:pt x="1020419" y="253834"/>
                </a:lnTo>
                <a:lnTo>
                  <a:pt x="1021994" y="252539"/>
                </a:lnTo>
                <a:lnTo>
                  <a:pt x="1032510" y="243878"/>
                </a:lnTo>
                <a:lnTo>
                  <a:pt x="1021181" y="267411"/>
                </a:lnTo>
                <a:lnTo>
                  <a:pt x="1025880" y="263563"/>
                </a:lnTo>
                <a:lnTo>
                  <a:pt x="1033767" y="261175"/>
                </a:lnTo>
                <a:lnTo>
                  <a:pt x="1044105" y="260045"/>
                </a:lnTo>
                <a:lnTo>
                  <a:pt x="1056132" y="259918"/>
                </a:lnTo>
                <a:lnTo>
                  <a:pt x="1056132" y="180289"/>
                </a:lnTo>
                <a:lnTo>
                  <a:pt x="1034503" y="222427"/>
                </a:lnTo>
                <a:lnTo>
                  <a:pt x="999375" y="248907"/>
                </a:lnTo>
                <a:lnTo>
                  <a:pt x="978789" y="252539"/>
                </a:lnTo>
                <a:lnTo>
                  <a:pt x="948080" y="244259"/>
                </a:lnTo>
                <a:lnTo>
                  <a:pt x="946429" y="242811"/>
                </a:lnTo>
                <a:lnTo>
                  <a:pt x="922324" y="221500"/>
                </a:lnTo>
                <a:lnTo>
                  <a:pt x="903643" y="187350"/>
                </a:lnTo>
                <a:lnTo>
                  <a:pt x="894168" y="144907"/>
                </a:lnTo>
                <a:lnTo>
                  <a:pt x="899820" y="143903"/>
                </a:lnTo>
                <a:lnTo>
                  <a:pt x="913777" y="141097"/>
                </a:lnTo>
                <a:lnTo>
                  <a:pt x="955205" y="128816"/>
                </a:lnTo>
                <a:lnTo>
                  <a:pt x="998956" y="107188"/>
                </a:lnTo>
                <a:lnTo>
                  <a:pt x="1031506" y="86055"/>
                </a:lnTo>
                <a:lnTo>
                  <a:pt x="1032319" y="87198"/>
                </a:lnTo>
                <a:lnTo>
                  <a:pt x="1033462" y="89154"/>
                </a:lnTo>
                <a:lnTo>
                  <a:pt x="1036802" y="96291"/>
                </a:lnTo>
                <a:lnTo>
                  <a:pt x="1039101" y="106146"/>
                </a:lnTo>
                <a:lnTo>
                  <a:pt x="1037717" y="116459"/>
                </a:lnTo>
                <a:lnTo>
                  <a:pt x="1029944" y="124955"/>
                </a:lnTo>
                <a:lnTo>
                  <a:pt x="1058837" y="128612"/>
                </a:lnTo>
                <a:lnTo>
                  <a:pt x="1059383" y="128612"/>
                </a:lnTo>
                <a:lnTo>
                  <a:pt x="1064679" y="129565"/>
                </a:lnTo>
                <a:lnTo>
                  <a:pt x="1064679" y="57607"/>
                </a:lnTo>
                <a:lnTo>
                  <a:pt x="1033145" y="16484"/>
                </a:lnTo>
                <a:lnTo>
                  <a:pt x="996035" y="1244"/>
                </a:lnTo>
                <a:lnTo>
                  <a:pt x="982726" y="279"/>
                </a:lnTo>
                <a:lnTo>
                  <a:pt x="978903" y="0"/>
                </a:lnTo>
                <a:lnTo>
                  <a:pt x="978839" y="279"/>
                </a:lnTo>
                <a:lnTo>
                  <a:pt x="978789" y="0"/>
                </a:lnTo>
                <a:lnTo>
                  <a:pt x="961656" y="1244"/>
                </a:lnTo>
                <a:lnTo>
                  <a:pt x="924547" y="16484"/>
                </a:lnTo>
                <a:lnTo>
                  <a:pt x="888873" y="62992"/>
                </a:lnTo>
                <a:lnTo>
                  <a:pt x="876058" y="158064"/>
                </a:lnTo>
                <a:lnTo>
                  <a:pt x="875563" y="171869"/>
                </a:lnTo>
                <a:lnTo>
                  <a:pt x="871169" y="204089"/>
                </a:lnTo>
                <a:lnTo>
                  <a:pt x="858570" y="240804"/>
                </a:lnTo>
                <a:lnTo>
                  <a:pt x="833437" y="268109"/>
                </a:lnTo>
                <a:lnTo>
                  <a:pt x="841311" y="267665"/>
                </a:lnTo>
                <a:lnTo>
                  <a:pt x="850049" y="267309"/>
                </a:lnTo>
                <a:lnTo>
                  <a:pt x="860983" y="267017"/>
                </a:lnTo>
                <a:lnTo>
                  <a:pt x="830326" y="286296"/>
                </a:lnTo>
                <a:lnTo>
                  <a:pt x="806399" y="313232"/>
                </a:lnTo>
                <a:lnTo>
                  <a:pt x="790829" y="346163"/>
                </a:lnTo>
                <a:lnTo>
                  <a:pt x="785279" y="383451"/>
                </a:lnTo>
                <a:lnTo>
                  <a:pt x="795312" y="422186"/>
                </a:lnTo>
                <a:lnTo>
                  <a:pt x="822706" y="438810"/>
                </a:lnTo>
                <a:lnTo>
                  <a:pt x="863333" y="442252"/>
                </a:lnTo>
                <a:lnTo>
                  <a:pt x="913091" y="441413"/>
                </a:lnTo>
                <a:lnTo>
                  <a:pt x="1044714" y="441413"/>
                </a:lnTo>
                <a:lnTo>
                  <a:pt x="1094613" y="442252"/>
                </a:lnTo>
                <a:lnTo>
                  <a:pt x="1104531" y="441413"/>
                </a:lnTo>
                <a:lnTo>
                  <a:pt x="1135126" y="438835"/>
                </a:lnTo>
                <a:lnTo>
                  <a:pt x="1162519" y="422211"/>
                </a:lnTo>
                <a:lnTo>
                  <a:pt x="1172552" y="383451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05500" y="4667534"/>
            <a:ext cx="1016000" cy="64448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937203" y="4550764"/>
            <a:ext cx="857250" cy="726440"/>
            <a:chOff x="7937203" y="4550764"/>
            <a:chExt cx="857250" cy="726440"/>
          </a:xfrm>
        </p:grpSpPr>
        <p:sp>
          <p:nvSpPr>
            <p:cNvPr id="13" name="object 13"/>
            <p:cNvSpPr/>
            <p:nvPr/>
          </p:nvSpPr>
          <p:spPr>
            <a:xfrm>
              <a:off x="7937203" y="4736311"/>
              <a:ext cx="857250" cy="541020"/>
            </a:xfrm>
            <a:custGeom>
              <a:avLst/>
              <a:gdLst/>
              <a:ahLst/>
              <a:cxnLst/>
              <a:rect l="l" t="t" r="r" b="b"/>
              <a:pathLst>
                <a:path w="857250" h="541020">
                  <a:moveTo>
                    <a:pt x="86017" y="0"/>
                  </a:moveTo>
                  <a:lnTo>
                    <a:pt x="14135" y="0"/>
                  </a:lnTo>
                  <a:lnTo>
                    <a:pt x="13093" y="1041"/>
                  </a:lnTo>
                  <a:lnTo>
                    <a:pt x="0" y="317449"/>
                  </a:lnTo>
                  <a:lnTo>
                    <a:pt x="444" y="317449"/>
                  </a:lnTo>
                  <a:lnTo>
                    <a:pt x="444" y="540689"/>
                  </a:lnTo>
                  <a:lnTo>
                    <a:pt x="857250" y="540689"/>
                  </a:lnTo>
                  <a:lnTo>
                    <a:pt x="857250" y="485673"/>
                  </a:lnTo>
                  <a:lnTo>
                    <a:pt x="650722" y="485673"/>
                  </a:lnTo>
                  <a:lnTo>
                    <a:pt x="650722" y="444639"/>
                  </a:lnTo>
                  <a:lnTo>
                    <a:pt x="75996" y="444639"/>
                  </a:lnTo>
                  <a:lnTo>
                    <a:pt x="74955" y="443356"/>
                  </a:lnTo>
                  <a:lnTo>
                    <a:pt x="74955" y="371563"/>
                  </a:lnTo>
                  <a:lnTo>
                    <a:pt x="76047" y="370281"/>
                  </a:lnTo>
                  <a:lnTo>
                    <a:pt x="566242" y="370281"/>
                  </a:lnTo>
                  <a:lnTo>
                    <a:pt x="566242" y="356590"/>
                  </a:lnTo>
                  <a:lnTo>
                    <a:pt x="687630" y="356590"/>
                  </a:lnTo>
                  <a:lnTo>
                    <a:pt x="687882" y="356539"/>
                  </a:lnTo>
                  <a:lnTo>
                    <a:pt x="857250" y="356539"/>
                  </a:lnTo>
                  <a:lnTo>
                    <a:pt x="857250" y="320370"/>
                  </a:lnTo>
                  <a:lnTo>
                    <a:pt x="566242" y="320370"/>
                  </a:lnTo>
                  <a:lnTo>
                    <a:pt x="566242" y="290410"/>
                  </a:lnTo>
                  <a:lnTo>
                    <a:pt x="176657" y="290410"/>
                  </a:lnTo>
                  <a:lnTo>
                    <a:pt x="176657" y="235686"/>
                  </a:lnTo>
                  <a:lnTo>
                    <a:pt x="96837" y="235686"/>
                  </a:lnTo>
                  <a:lnTo>
                    <a:pt x="87109" y="1092"/>
                  </a:lnTo>
                  <a:lnTo>
                    <a:pt x="86017" y="0"/>
                  </a:lnTo>
                  <a:close/>
                </a:path>
                <a:path w="857250" h="541020">
                  <a:moveTo>
                    <a:pt x="745528" y="356539"/>
                  </a:moveTo>
                  <a:lnTo>
                    <a:pt x="687882" y="356539"/>
                  </a:lnTo>
                  <a:lnTo>
                    <a:pt x="700919" y="359171"/>
                  </a:lnTo>
                  <a:lnTo>
                    <a:pt x="711931" y="366431"/>
                  </a:lnTo>
                  <a:lnTo>
                    <a:pt x="720060" y="377365"/>
                  </a:lnTo>
                  <a:lnTo>
                    <a:pt x="724446" y="391020"/>
                  </a:lnTo>
                  <a:lnTo>
                    <a:pt x="725043" y="391020"/>
                  </a:lnTo>
                  <a:lnTo>
                    <a:pt x="725043" y="485673"/>
                  </a:lnTo>
                  <a:lnTo>
                    <a:pt x="857250" y="485673"/>
                  </a:lnTo>
                  <a:lnTo>
                    <a:pt x="857250" y="410756"/>
                  </a:lnTo>
                  <a:lnTo>
                    <a:pt x="745528" y="410756"/>
                  </a:lnTo>
                  <a:lnTo>
                    <a:pt x="745528" y="356539"/>
                  </a:lnTo>
                  <a:close/>
                </a:path>
                <a:path w="857250" h="541020">
                  <a:moveTo>
                    <a:pt x="211086" y="370281"/>
                  </a:moveTo>
                  <a:lnTo>
                    <a:pt x="175374" y="370281"/>
                  </a:lnTo>
                  <a:lnTo>
                    <a:pt x="176415" y="371563"/>
                  </a:lnTo>
                  <a:lnTo>
                    <a:pt x="176415" y="443356"/>
                  </a:lnTo>
                  <a:lnTo>
                    <a:pt x="175323" y="444639"/>
                  </a:lnTo>
                  <a:lnTo>
                    <a:pt x="211035" y="444639"/>
                  </a:lnTo>
                  <a:lnTo>
                    <a:pt x="209994" y="443356"/>
                  </a:lnTo>
                  <a:lnTo>
                    <a:pt x="209994" y="371563"/>
                  </a:lnTo>
                  <a:lnTo>
                    <a:pt x="211086" y="370281"/>
                  </a:lnTo>
                  <a:close/>
                </a:path>
                <a:path w="857250" h="541020">
                  <a:moveTo>
                    <a:pt x="346176" y="370281"/>
                  </a:moveTo>
                  <a:lnTo>
                    <a:pt x="310400" y="370281"/>
                  </a:lnTo>
                  <a:lnTo>
                    <a:pt x="311442" y="371563"/>
                  </a:lnTo>
                  <a:lnTo>
                    <a:pt x="311543" y="443356"/>
                  </a:lnTo>
                  <a:lnTo>
                    <a:pt x="310451" y="444639"/>
                  </a:lnTo>
                  <a:lnTo>
                    <a:pt x="346125" y="444639"/>
                  </a:lnTo>
                  <a:lnTo>
                    <a:pt x="345084" y="443356"/>
                  </a:lnTo>
                  <a:lnTo>
                    <a:pt x="345084" y="371563"/>
                  </a:lnTo>
                  <a:lnTo>
                    <a:pt x="346176" y="370281"/>
                  </a:lnTo>
                  <a:close/>
                </a:path>
                <a:path w="857250" h="541020">
                  <a:moveTo>
                    <a:pt x="566242" y="370281"/>
                  </a:moveTo>
                  <a:lnTo>
                    <a:pt x="445490" y="370281"/>
                  </a:lnTo>
                  <a:lnTo>
                    <a:pt x="446532" y="371563"/>
                  </a:lnTo>
                  <a:lnTo>
                    <a:pt x="446582" y="443356"/>
                  </a:lnTo>
                  <a:lnTo>
                    <a:pt x="445490" y="444639"/>
                  </a:lnTo>
                  <a:lnTo>
                    <a:pt x="650722" y="444639"/>
                  </a:lnTo>
                  <a:lnTo>
                    <a:pt x="650722" y="410806"/>
                  </a:lnTo>
                  <a:lnTo>
                    <a:pt x="566242" y="410806"/>
                  </a:lnTo>
                  <a:lnTo>
                    <a:pt x="566242" y="370281"/>
                  </a:lnTo>
                  <a:close/>
                </a:path>
                <a:path w="857250" h="541020">
                  <a:moveTo>
                    <a:pt x="687630" y="356590"/>
                  </a:moveTo>
                  <a:lnTo>
                    <a:pt x="627062" y="356590"/>
                  </a:lnTo>
                  <a:lnTo>
                    <a:pt x="627062" y="410806"/>
                  </a:lnTo>
                  <a:lnTo>
                    <a:pt x="650722" y="410806"/>
                  </a:lnTo>
                  <a:lnTo>
                    <a:pt x="650722" y="391020"/>
                  </a:lnTo>
                  <a:lnTo>
                    <a:pt x="651319" y="391020"/>
                  </a:lnTo>
                  <a:lnTo>
                    <a:pt x="655703" y="377365"/>
                  </a:lnTo>
                  <a:lnTo>
                    <a:pt x="663819" y="366431"/>
                  </a:lnTo>
                  <a:lnTo>
                    <a:pt x="674826" y="359171"/>
                  </a:lnTo>
                  <a:lnTo>
                    <a:pt x="687630" y="356590"/>
                  </a:lnTo>
                  <a:close/>
                </a:path>
                <a:path w="857250" h="541020">
                  <a:moveTo>
                    <a:pt x="857250" y="356539"/>
                  </a:moveTo>
                  <a:lnTo>
                    <a:pt x="806399" y="356539"/>
                  </a:lnTo>
                  <a:lnTo>
                    <a:pt x="806399" y="410756"/>
                  </a:lnTo>
                  <a:lnTo>
                    <a:pt x="857250" y="410756"/>
                  </a:lnTo>
                  <a:lnTo>
                    <a:pt x="857250" y="356539"/>
                  </a:lnTo>
                  <a:close/>
                </a:path>
                <a:path w="857250" h="541020">
                  <a:moveTo>
                    <a:pt x="655688" y="266153"/>
                  </a:moveTo>
                  <a:lnTo>
                    <a:pt x="627062" y="266153"/>
                  </a:lnTo>
                  <a:lnTo>
                    <a:pt x="627062" y="320370"/>
                  </a:lnTo>
                  <a:lnTo>
                    <a:pt x="745528" y="320370"/>
                  </a:lnTo>
                  <a:lnTo>
                    <a:pt x="655688" y="320319"/>
                  </a:lnTo>
                  <a:lnTo>
                    <a:pt x="655688" y="266153"/>
                  </a:lnTo>
                  <a:close/>
                </a:path>
                <a:path w="857250" h="541020">
                  <a:moveTo>
                    <a:pt x="857250" y="266153"/>
                  </a:moveTo>
                  <a:lnTo>
                    <a:pt x="806399" y="266153"/>
                  </a:lnTo>
                  <a:lnTo>
                    <a:pt x="806399" y="320370"/>
                  </a:lnTo>
                  <a:lnTo>
                    <a:pt x="857250" y="320370"/>
                  </a:lnTo>
                  <a:lnTo>
                    <a:pt x="857250" y="266153"/>
                  </a:lnTo>
                  <a:close/>
                </a:path>
                <a:path w="857250" h="541020">
                  <a:moveTo>
                    <a:pt x="857250" y="266103"/>
                  </a:moveTo>
                  <a:lnTo>
                    <a:pt x="716559" y="266103"/>
                  </a:lnTo>
                  <a:lnTo>
                    <a:pt x="716559" y="320319"/>
                  </a:lnTo>
                  <a:lnTo>
                    <a:pt x="745528" y="320319"/>
                  </a:lnTo>
                  <a:lnTo>
                    <a:pt x="745528" y="266153"/>
                  </a:lnTo>
                  <a:lnTo>
                    <a:pt x="857250" y="266153"/>
                  </a:lnTo>
                  <a:close/>
                </a:path>
                <a:path w="857250" h="541020">
                  <a:moveTo>
                    <a:pt x="350240" y="190093"/>
                  </a:moveTo>
                  <a:lnTo>
                    <a:pt x="176657" y="290410"/>
                  </a:lnTo>
                  <a:lnTo>
                    <a:pt x="566242" y="290410"/>
                  </a:lnTo>
                  <a:lnTo>
                    <a:pt x="566242" y="287731"/>
                  </a:lnTo>
                  <a:lnTo>
                    <a:pt x="351129" y="287731"/>
                  </a:lnTo>
                  <a:lnTo>
                    <a:pt x="351129" y="190639"/>
                  </a:lnTo>
                  <a:lnTo>
                    <a:pt x="350240" y="190093"/>
                  </a:lnTo>
                  <a:close/>
                </a:path>
                <a:path w="857250" h="541020">
                  <a:moveTo>
                    <a:pt x="853922" y="114300"/>
                  </a:moveTo>
                  <a:lnTo>
                    <a:pt x="518668" y="114300"/>
                  </a:lnTo>
                  <a:lnTo>
                    <a:pt x="515340" y="117614"/>
                  </a:lnTo>
                  <a:lnTo>
                    <a:pt x="515340" y="192824"/>
                  </a:lnTo>
                  <a:lnTo>
                    <a:pt x="351129" y="287731"/>
                  </a:lnTo>
                  <a:lnTo>
                    <a:pt x="566242" y="287731"/>
                  </a:lnTo>
                  <a:lnTo>
                    <a:pt x="566242" y="266153"/>
                  </a:lnTo>
                  <a:lnTo>
                    <a:pt x="655688" y="266153"/>
                  </a:lnTo>
                  <a:lnTo>
                    <a:pt x="857250" y="266103"/>
                  </a:lnTo>
                  <a:lnTo>
                    <a:pt x="857250" y="229933"/>
                  </a:lnTo>
                  <a:lnTo>
                    <a:pt x="566242" y="229933"/>
                  </a:lnTo>
                  <a:lnTo>
                    <a:pt x="566242" y="175717"/>
                  </a:lnTo>
                  <a:lnTo>
                    <a:pt x="857250" y="175717"/>
                  </a:lnTo>
                  <a:lnTo>
                    <a:pt x="857250" y="117614"/>
                  </a:lnTo>
                  <a:lnTo>
                    <a:pt x="853922" y="114300"/>
                  </a:lnTo>
                  <a:close/>
                </a:path>
                <a:path w="857250" h="541020">
                  <a:moveTo>
                    <a:pt x="175768" y="190093"/>
                  </a:moveTo>
                  <a:lnTo>
                    <a:pt x="96837" y="235686"/>
                  </a:lnTo>
                  <a:lnTo>
                    <a:pt x="176657" y="235686"/>
                  </a:lnTo>
                  <a:lnTo>
                    <a:pt x="176657" y="190639"/>
                  </a:lnTo>
                  <a:lnTo>
                    <a:pt x="175768" y="190093"/>
                  </a:lnTo>
                  <a:close/>
                </a:path>
                <a:path w="857250" h="541020">
                  <a:moveTo>
                    <a:pt x="655688" y="175717"/>
                  </a:moveTo>
                  <a:lnTo>
                    <a:pt x="627062" y="175717"/>
                  </a:lnTo>
                  <a:lnTo>
                    <a:pt x="627062" y="229933"/>
                  </a:lnTo>
                  <a:lnTo>
                    <a:pt x="655688" y="229933"/>
                  </a:lnTo>
                  <a:lnTo>
                    <a:pt x="655688" y="175717"/>
                  </a:lnTo>
                  <a:close/>
                </a:path>
                <a:path w="857250" h="541020">
                  <a:moveTo>
                    <a:pt x="745528" y="175717"/>
                  </a:moveTo>
                  <a:lnTo>
                    <a:pt x="716559" y="175717"/>
                  </a:lnTo>
                  <a:lnTo>
                    <a:pt x="716559" y="229933"/>
                  </a:lnTo>
                  <a:lnTo>
                    <a:pt x="745528" y="229933"/>
                  </a:lnTo>
                  <a:lnTo>
                    <a:pt x="745528" y="175717"/>
                  </a:lnTo>
                  <a:close/>
                </a:path>
                <a:path w="857250" h="541020">
                  <a:moveTo>
                    <a:pt x="857250" y="175717"/>
                  </a:moveTo>
                  <a:lnTo>
                    <a:pt x="806399" y="175717"/>
                  </a:lnTo>
                  <a:lnTo>
                    <a:pt x="806399" y="229933"/>
                  </a:lnTo>
                  <a:lnTo>
                    <a:pt x="857250" y="229933"/>
                  </a:lnTo>
                  <a:lnTo>
                    <a:pt x="857250" y="175717"/>
                  </a:lnTo>
                  <a:close/>
                </a:path>
              </a:pathLst>
            </a:custGeom>
            <a:solidFill>
              <a:srgbClr val="4A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7281" y="4550764"/>
              <a:ext cx="244813" cy="165638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9890874" y="4588230"/>
            <a:ext cx="789305" cy="652780"/>
          </a:xfrm>
          <a:custGeom>
            <a:avLst/>
            <a:gdLst/>
            <a:ahLst/>
            <a:cxnLst/>
            <a:rect l="l" t="t" r="r" b="b"/>
            <a:pathLst>
              <a:path w="789304" h="652779">
                <a:moveTo>
                  <a:pt x="206273" y="95059"/>
                </a:moveTo>
                <a:lnTo>
                  <a:pt x="204952" y="91135"/>
                </a:lnTo>
                <a:lnTo>
                  <a:pt x="201358" y="88303"/>
                </a:lnTo>
                <a:lnTo>
                  <a:pt x="187159" y="88303"/>
                </a:lnTo>
                <a:lnTo>
                  <a:pt x="187109" y="80568"/>
                </a:lnTo>
                <a:lnTo>
                  <a:pt x="182740" y="76174"/>
                </a:lnTo>
                <a:lnTo>
                  <a:pt x="114236" y="76174"/>
                </a:lnTo>
                <a:lnTo>
                  <a:pt x="109791" y="80568"/>
                </a:lnTo>
                <a:lnTo>
                  <a:pt x="109791" y="88303"/>
                </a:lnTo>
                <a:lnTo>
                  <a:pt x="95567" y="88303"/>
                </a:lnTo>
                <a:lnTo>
                  <a:pt x="92024" y="91135"/>
                </a:lnTo>
                <a:lnTo>
                  <a:pt x="90678" y="95059"/>
                </a:lnTo>
                <a:lnTo>
                  <a:pt x="206273" y="95059"/>
                </a:lnTo>
                <a:close/>
              </a:path>
              <a:path w="789304" h="652779">
                <a:moveTo>
                  <a:pt x="699604" y="95059"/>
                </a:moveTo>
                <a:lnTo>
                  <a:pt x="698284" y="91135"/>
                </a:lnTo>
                <a:lnTo>
                  <a:pt x="694702" y="88303"/>
                </a:lnTo>
                <a:lnTo>
                  <a:pt x="680478" y="88303"/>
                </a:lnTo>
                <a:lnTo>
                  <a:pt x="680427" y="80568"/>
                </a:lnTo>
                <a:lnTo>
                  <a:pt x="676071" y="76174"/>
                </a:lnTo>
                <a:lnTo>
                  <a:pt x="607568" y="76174"/>
                </a:lnTo>
                <a:lnTo>
                  <a:pt x="603123" y="80568"/>
                </a:lnTo>
                <a:lnTo>
                  <a:pt x="603123" y="88303"/>
                </a:lnTo>
                <a:lnTo>
                  <a:pt x="588899" y="88303"/>
                </a:lnTo>
                <a:lnTo>
                  <a:pt x="585355" y="91135"/>
                </a:lnTo>
                <a:lnTo>
                  <a:pt x="583996" y="95059"/>
                </a:lnTo>
                <a:lnTo>
                  <a:pt x="699604" y="95059"/>
                </a:lnTo>
                <a:close/>
              </a:path>
              <a:path w="789304" h="652779">
                <a:moveTo>
                  <a:pt x="789152" y="159334"/>
                </a:moveTo>
                <a:lnTo>
                  <a:pt x="784466" y="136258"/>
                </a:lnTo>
                <a:lnTo>
                  <a:pt x="771753" y="117436"/>
                </a:lnTo>
                <a:lnTo>
                  <a:pt x="752919" y="104749"/>
                </a:lnTo>
                <a:lnTo>
                  <a:pt x="729869" y="100101"/>
                </a:lnTo>
                <a:lnTo>
                  <a:pt x="545312" y="100101"/>
                </a:lnTo>
                <a:lnTo>
                  <a:pt x="545312" y="18719"/>
                </a:lnTo>
                <a:lnTo>
                  <a:pt x="545312" y="4064"/>
                </a:lnTo>
                <a:lnTo>
                  <a:pt x="541261" y="0"/>
                </a:lnTo>
                <a:lnTo>
                  <a:pt x="525564" y="0"/>
                </a:lnTo>
                <a:lnTo>
                  <a:pt x="525564" y="23812"/>
                </a:lnTo>
                <a:lnTo>
                  <a:pt x="525564" y="100101"/>
                </a:lnTo>
                <a:lnTo>
                  <a:pt x="521119" y="100101"/>
                </a:lnTo>
                <a:lnTo>
                  <a:pt x="521119" y="346354"/>
                </a:lnTo>
                <a:lnTo>
                  <a:pt x="521119" y="406400"/>
                </a:lnTo>
                <a:lnTo>
                  <a:pt x="424548" y="406400"/>
                </a:lnTo>
                <a:lnTo>
                  <a:pt x="424548" y="502970"/>
                </a:lnTo>
                <a:lnTo>
                  <a:pt x="364553" y="502970"/>
                </a:lnTo>
                <a:lnTo>
                  <a:pt x="364553" y="406400"/>
                </a:lnTo>
                <a:lnTo>
                  <a:pt x="267970" y="406400"/>
                </a:lnTo>
                <a:lnTo>
                  <a:pt x="267970" y="346392"/>
                </a:lnTo>
                <a:lnTo>
                  <a:pt x="364553" y="346392"/>
                </a:lnTo>
                <a:lnTo>
                  <a:pt x="364553" y="249834"/>
                </a:lnTo>
                <a:lnTo>
                  <a:pt x="424548" y="249834"/>
                </a:lnTo>
                <a:lnTo>
                  <a:pt x="424548" y="346354"/>
                </a:lnTo>
                <a:lnTo>
                  <a:pt x="521119" y="346354"/>
                </a:lnTo>
                <a:lnTo>
                  <a:pt x="521119" y="100101"/>
                </a:lnTo>
                <a:lnTo>
                  <a:pt x="263525" y="100101"/>
                </a:lnTo>
                <a:lnTo>
                  <a:pt x="263525" y="23812"/>
                </a:lnTo>
                <a:lnTo>
                  <a:pt x="268605" y="18719"/>
                </a:lnTo>
                <a:lnTo>
                  <a:pt x="520496" y="18719"/>
                </a:lnTo>
                <a:lnTo>
                  <a:pt x="525564" y="23812"/>
                </a:lnTo>
                <a:lnTo>
                  <a:pt x="525564" y="0"/>
                </a:lnTo>
                <a:lnTo>
                  <a:pt x="247840" y="0"/>
                </a:lnTo>
                <a:lnTo>
                  <a:pt x="243789" y="4064"/>
                </a:lnTo>
                <a:lnTo>
                  <a:pt x="243789" y="100101"/>
                </a:lnTo>
                <a:lnTo>
                  <a:pt x="59220" y="100101"/>
                </a:lnTo>
                <a:lnTo>
                  <a:pt x="36169" y="104762"/>
                </a:lnTo>
                <a:lnTo>
                  <a:pt x="17348" y="117449"/>
                </a:lnTo>
                <a:lnTo>
                  <a:pt x="4648" y="136283"/>
                </a:lnTo>
                <a:lnTo>
                  <a:pt x="0" y="159334"/>
                </a:lnTo>
                <a:lnTo>
                  <a:pt x="0" y="593420"/>
                </a:lnTo>
                <a:lnTo>
                  <a:pt x="4648" y="616496"/>
                </a:lnTo>
                <a:lnTo>
                  <a:pt x="17348" y="635330"/>
                </a:lnTo>
                <a:lnTo>
                  <a:pt x="36169" y="648017"/>
                </a:lnTo>
                <a:lnTo>
                  <a:pt x="59220" y="652665"/>
                </a:lnTo>
                <a:lnTo>
                  <a:pt x="729869" y="652665"/>
                </a:lnTo>
                <a:lnTo>
                  <a:pt x="752919" y="648017"/>
                </a:lnTo>
                <a:lnTo>
                  <a:pt x="771766" y="635330"/>
                </a:lnTo>
                <a:lnTo>
                  <a:pt x="784491" y="616496"/>
                </a:lnTo>
                <a:lnTo>
                  <a:pt x="789152" y="593420"/>
                </a:lnTo>
                <a:lnTo>
                  <a:pt x="789152" y="502970"/>
                </a:lnTo>
                <a:lnTo>
                  <a:pt x="789152" y="249834"/>
                </a:lnTo>
                <a:lnTo>
                  <a:pt x="789152" y="159334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15064" y="4565954"/>
            <a:ext cx="455295" cy="848360"/>
          </a:xfrm>
          <a:custGeom>
            <a:avLst/>
            <a:gdLst/>
            <a:ahLst/>
            <a:cxnLst/>
            <a:rect l="l" t="t" r="r" b="b"/>
            <a:pathLst>
              <a:path w="455295" h="848360">
                <a:moveTo>
                  <a:pt x="292544" y="768299"/>
                </a:moveTo>
                <a:lnTo>
                  <a:pt x="289331" y="758634"/>
                </a:lnTo>
                <a:lnTo>
                  <a:pt x="278536" y="753478"/>
                </a:lnTo>
                <a:lnTo>
                  <a:pt x="258470" y="751408"/>
                </a:lnTo>
                <a:lnTo>
                  <a:pt x="227406" y="751027"/>
                </a:lnTo>
                <a:lnTo>
                  <a:pt x="196342" y="751420"/>
                </a:lnTo>
                <a:lnTo>
                  <a:pt x="176276" y="753491"/>
                </a:lnTo>
                <a:lnTo>
                  <a:pt x="165481" y="758659"/>
                </a:lnTo>
                <a:lnTo>
                  <a:pt x="162267" y="768299"/>
                </a:lnTo>
                <a:lnTo>
                  <a:pt x="165493" y="777951"/>
                </a:lnTo>
                <a:lnTo>
                  <a:pt x="176288" y="783107"/>
                </a:lnTo>
                <a:lnTo>
                  <a:pt x="196354" y="785177"/>
                </a:lnTo>
                <a:lnTo>
                  <a:pt x="227406" y="785558"/>
                </a:lnTo>
                <a:lnTo>
                  <a:pt x="258470" y="785177"/>
                </a:lnTo>
                <a:lnTo>
                  <a:pt x="278536" y="783107"/>
                </a:lnTo>
                <a:lnTo>
                  <a:pt x="289331" y="777951"/>
                </a:lnTo>
                <a:lnTo>
                  <a:pt x="292544" y="768299"/>
                </a:lnTo>
                <a:close/>
              </a:path>
              <a:path w="455295" h="848360">
                <a:moveTo>
                  <a:pt x="454812" y="233705"/>
                </a:moveTo>
                <a:lnTo>
                  <a:pt x="454228" y="166446"/>
                </a:lnTo>
                <a:lnTo>
                  <a:pt x="451345" y="113487"/>
                </a:lnTo>
                <a:lnTo>
                  <a:pt x="444500" y="73126"/>
                </a:lnTo>
                <a:lnTo>
                  <a:pt x="421830" y="33159"/>
                </a:lnTo>
                <a:lnTo>
                  <a:pt x="421830" y="725576"/>
                </a:lnTo>
                <a:lnTo>
                  <a:pt x="419188" y="749452"/>
                </a:lnTo>
                <a:lnTo>
                  <a:pt x="401040" y="794931"/>
                </a:lnTo>
                <a:lnTo>
                  <a:pt x="342442" y="814819"/>
                </a:lnTo>
                <a:lnTo>
                  <a:pt x="292569" y="817295"/>
                </a:lnTo>
                <a:lnTo>
                  <a:pt x="227406" y="817651"/>
                </a:lnTo>
                <a:lnTo>
                  <a:pt x="159905" y="817143"/>
                </a:lnTo>
                <a:lnTo>
                  <a:pt x="109804" y="814336"/>
                </a:lnTo>
                <a:lnTo>
                  <a:pt x="52882" y="794092"/>
                </a:lnTo>
                <a:lnTo>
                  <a:pt x="35394" y="748677"/>
                </a:lnTo>
                <a:lnTo>
                  <a:pt x="32893" y="725576"/>
                </a:lnTo>
                <a:lnTo>
                  <a:pt x="421830" y="725576"/>
                </a:lnTo>
                <a:lnTo>
                  <a:pt x="421830" y="33159"/>
                </a:lnTo>
                <a:lnTo>
                  <a:pt x="419404" y="30657"/>
                </a:lnTo>
                <a:lnTo>
                  <a:pt x="294919" y="31165"/>
                </a:lnTo>
                <a:lnTo>
                  <a:pt x="345033" y="33985"/>
                </a:lnTo>
                <a:lnTo>
                  <a:pt x="379958" y="41021"/>
                </a:lnTo>
                <a:lnTo>
                  <a:pt x="413143" y="73431"/>
                </a:lnTo>
                <a:lnTo>
                  <a:pt x="419696" y="101942"/>
                </a:lnTo>
                <a:lnTo>
                  <a:pt x="35026" y="101942"/>
                </a:lnTo>
                <a:lnTo>
                  <a:pt x="46520" y="61836"/>
                </a:lnTo>
                <a:lnTo>
                  <a:pt x="111493" y="33502"/>
                </a:lnTo>
                <a:lnTo>
                  <a:pt x="161721" y="31013"/>
                </a:lnTo>
                <a:lnTo>
                  <a:pt x="256578" y="30886"/>
                </a:lnTo>
                <a:lnTo>
                  <a:pt x="257086" y="30886"/>
                </a:lnTo>
                <a:lnTo>
                  <a:pt x="419404" y="30657"/>
                </a:lnTo>
                <a:lnTo>
                  <a:pt x="383667" y="10604"/>
                </a:lnTo>
                <a:lnTo>
                  <a:pt x="344398" y="3581"/>
                </a:lnTo>
                <a:lnTo>
                  <a:pt x="292862" y="609"/>
                </a:lnTo>
                <a:lnTo>
                  <a:pt x="227406" y="0"/>
                </a:lnTo>
                <a:lnTo>
                  <a:pt x="161391" y="546"/>
                </a:lnTo>
                <a:lnTo>
                  <a:pt x="109562" y="3327"/>
                </a:lnTo>
                <a:lnTo>
                  <a:pt x="70205" y="10109"/>
                </a:lnTo>
                <a:lnTo>
                  <a:pt x="22059" y="42773"/>
                </a:lnTo>
                <a:lnTo>
                  <a:pt x="3225" y="112598"/>
                </a:lnTo>
                <a:lnTo>
                  <a:pt x="520" y="165862"/>
                </a:lnTo>
                <a:lnTo>
                  <a:pt x="0" y="233705"/>
                </a:lnTo>
                <a:lnTo>
                  <a:pt x="0" y="614553"/>
                </a:lnTo>
                <a:lnTo>
                  <a:pt x="596" y="681824"/>
                </a:lnTo>
                <a:lnTo>
                  <a:pt x="3479" y="734783"/>
                </a:lnTo>
                <a:lnTo>
                  <a:pt x="10312" y="775144"/>
                </a:lnTo>
                <a:lnTo>
                  <a:pt x="42481" y="824877"/>
                </a:lnTo>
                <a:lnTo>
                  <a:pt x="110413" y="844702"/>
                </a:lnTo>
                <a:lnTo>
                  <a:pt x="161950" y="847674"/>
                </a:lnTo>
                <a:lnTo>
                  <a:pt x="227406" y="848271"/>
                </a:lnTo>
                <a:lnTo>
                  <a:pt x="292862" y="847674"/>
                </a:lnTo>
                <a:lnTo>
                  <a:pt x="344398" y="844702"/>
                </a:lnTo>
                <a:lnTo>
                  <a:pt x="383667" y="837679"/>
                </a:lnTo>
                <a:lnTo>
                  <a:pt x="412330" y="824877"/>
                </a:lnTo>
                <a:lnTo>
                  <a:pt x="419354" y="817651"/>
                </a:lnTo>
                <a:lnTo>
                  <a:pt x="432054" y="804608"/>
                </a:lnTo>
                <a:lnTo>
                  <a:pt x="444500" y="775144"/>
                </a:lnTo>
                <a:lnTo>
                  <a:pt x="451345" y="734783"/>
                </a:lnTo>
                <a:lnTo>
                  <a:pt x="451840" y="725576"/>
                </a:lnTo>
                <a:lnTo>
                  <a:pt x="454228" y="681824"/>
                </a:lnTo>
                <a:lnTo>
                  <a:pt x="454812" y="614553"/>
                </a:lnTo>
                <a:lnTo>
                  <a:pt x="454812" y="233705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3108826" y="4562969"/>
            <a:ext cx="870585" cy="717550"/>
            <a:chOff x="13108826" y="4562969"/>
            <a:chExt cx="870585" cy="717550"/>
          </a:xfrm>
        </p:grpSpPr>
        <p:sp>
          <p:nvSpPr>
            <p:cNvPr id="18" name="object 18"/>
            <p:cNvSpPr/>
            <p:nvPr/>
          </p:nvSpPr>
          <p:spPr>
            <a:xfrm>
              <a:off x="13108826" y="4807153"/>
              <a:ext cx="870585" cy="473709"/>
            </a:xfrm>
            <a:custGeom>
              <a:avLst/>
              <a:gdLst/>
              <a:ahLst/>
              <a:cxnLst/>
              <a:rect l="l" t="t" r="r" b="b"/>
              <a:pathLst>
                <a:path w="870584" h="473710">
                  <a:moveTo>
                    <a:pt x="192125" y="41224"/>
                  </a:moveTo>
                  <a:lnTo>
                    <a:pt x="192024" y="39636"/>
                  </a:lnTo>
                  <a:lnTo>
                    <a:pt x="179184" y="53428"/>
                  </a:lnTo>
                  <a:lnTo>
                    <a:pt x="176149" y="56743"/>
                  </a:lnTo>
                  <a:lnTo>
                    <a:pt x="171805" y="58635"/>
                  </a:lnTo>
                  <a:lnTo>
                    <a:pt x="163271" y="58635"/>
                  </a:lnTo>
                  <a:lnTo>
                    <a:pt x="159397" y="57099"/>
                  </a:lnTo>
                  <a:lnTo>
                    <a:pt x="156362" y="54368"/>
                  </a:lnTo>
                  <a:lnTo>
                    <a:pt x="153187" y="51447"/>
                  </a:lnTo>
                  <a:lnTo>
                    <a:pt x="151345" y="47472"/>
                  </a:lnTo>
                  <a:lnTo>
                    <a:pt x="150964" y="38836"/>
                  </a:lnTo>
                  <a:lnTo>
                    <a:pt x="152501" y="34721"/>
                  </a:lnTo>
                  <a:lnTo>
                    <a:pt x="168770" y="17208"/>
                  </a:lnTo>
                  <a:lnTo>
                    <a:pt x="168529" y="17208"/>
                  </a:lnTo>
                  <a:lnTo>
                    <a:pt x="168313" y="17157"/>
                  </a:lnTo>
                  <a:lnTo>
                    <a:pt x="168071" y="17157"/>
                  </a:lnTo>
                  <a:lnTo>
                    <a:pt x="158711" y="19050"/>
                  </a:lnTo>
                  <a:lnTo>
                    <a:pt x="151053" y="24206"/>
                  </a:lnTo>
                  <a:lnTo>
                    <a:pt x="145897" y="31864"/>
                  </a:lnTo>
                  <a:lnTo>
                    <a:pt x="144018" y="41224"/>
                  </a:lnTo>
                  <a:lnTo>
                    <a:pt x="145897" y="50596"/>
                  </a:lnTo>
                  <a:lnTo>
                    <a:pt x="151053" y="58242"/>
                  </a:lnTo>
                  <a:lnTo>
                    <a:pt x="158711" y="63398"/>
                  </a:lnTo>
                  <a:lnTo>
                    <a:pt x="168071" y="65278"/>
                  </a:lnTo>
                  <a:lnTo>
                    <a:pt x="177444" y="63398"/>
                  </a:lnTo>
                  <a:lnTo>
                    <a:pt x="184505" y="58635"/>
                  </a:lnTo>
                  <a:lnTo>
                    <a:pt x="185089" y="58242"/>
                  </a:lnTo>
                  <a:lnTo>
                    <a:pt x="190246" y="50596"/>
                  </a:lnTo>
                  <a:lnTo>
                    <a:pt x="192125" y="41224"/>
                  </a:lnTo>
                  <a:close/>
                </a:path>
                <a:path w="870584" h="473710">
                  <a:moveTo>
                    <a:pt x="831557" y="100152"/>
                  </a:moveTo>
                  <a:lnTo>
                    <a:pt x="744728" y="100152"/>
                  </a:lnTo>
                  <a:lnTo>
                    <a:pt x="744728" y="183896"/>
                  </a:lnTo>
                  <a:lnTo>
                    <a:pt x="722693" y="363334"/>
                  </a:lnTo>
                  <a:lnTo>
                    <a:pt x="718832" y="374916"/>
                  </a:lnTo>
                  <a:lnTo>
                    <a:pt x="711085" y="383832"/>
                  </a:lnTo>
                  <a:lnTo>
                    <a:pt x="700544" y="389191"/>
                  </a:lnTo>
                  <a:lnTo>
                    <a:pt x="688340" y="390118"/>
                  </a:lnTo>
                  <a:lnTo>
                    <a:pt x="676706" y="386257"/>
                  </a:lnTo>
                  <a:lnTo>
                    <a:pt x="667778" y="378498"/>
                  </a:lnTo>
                  <a:lnTo>
                    <a:pt x="662419" y="367969"/>
                  </a:lnTo>
                  <a:lnTo>
                    <a:pt x="661492" y="355739"/>
                  </a:lnTo>
                  <a:lnTo>
                    <a:pt x="683526" y="176314"/>
                  </a:lnTo>
                  <a:lnTo>
                    <a:pt x="687387" y="164693"/>
                  </a:lnTo>
                  <a:lnTo>
                    <a:pt x="695147" y="155765"/>
                  </a:lnTo>
                  <a:lnTo>
                    <a:pt x="705688" y="150406"/>
                  </a:lnTo>
                  <a:lnTo>
                    <a:pt x="717905" y="149466"/>
                  </a:lnTo>
                  <a:lnTo>
                    <a:pt x="729526" y="153327"/>
                  </a:lnTo>
                  <a:lnTo>
                    <a:pt x="738441" y="161074"/>
                  </a:lnTo>
                  <a:lnTo>
                    <a:pt x="743800" y="171627"/>
                  </a:lnTo>
                  <a:lnTo>
                    <a:pt x="744728" y="183896"/>
                  </a:lnTo>
                  <a:lnTo>
                    <a:pt x="744728" y="100152"/>
                  </a:lnTo>
                  <a:lnTo>
                    <a:pt x="604634" y="100152"/>
                  </a:lnTo>
                  <a:lnTo>
                    <a:pt x="604634" y="181216"/>
                  </a:lnTo>
                  <a:lnTo>
                    <a:pt x="595147" y="361746"/>
                  </a:lnTo>
                  <a:lnTo>
                    <a:pt x="592086" y="373595"/>
                  </a:lnTo>
                  <a:lnTo>
                    <a:pt x="584962" y="383032"/>
                  </a:lnTo>
                  <a:lnTo>
                    <a:pt x="574840" y="389102"/>
                  </a:lnTo>
                  <a:lnTo>
                    <a:pt x="562724" y="390867"/>
                  </a:lnTo>
                  <a:lnTo>
                    <a:pt x="550849" y="387819"/>
                  </a:lnTo>
                  <a:lnTo>
                    <a:pt x="541388" y="380695"/>
                  </a:lnTo>
                  <a:lnTo>
                    <a:pt x="535292" y="370547"/>
                  </a:lnTo>
                  <a:lnTo>
                    <a:pt x="533501" y="358419"/>
                  </a:lnTo>
                  <a:lnTo>
                    <a:pt x="542975" y="177901"/>
                  </a:lnTo>
                  <a:lnTo>
                    <a:pt x="546023" y="166039"/>
                  </a:lnTo>
                  <a:lnTo>
                    <a:pt x="553148" y="156603"/>
                  </a:lnTo>
                  <a:lnTo>
                    <a:pt x="563295" y="150520"/>
                  </a:lnTo>
                  <a:lnTo>
                    <a:pt x="575424" y="148729"/>
                  </a:lnTo>
                  <a:lnTo>
                    <a:pt x="587311" y="151790"/>
                  </a:lnTo>
                  <a:lnTo>
                    <a:pt x="596760" y="158915"/>
                  </a:lnTo>
                  <a:lnTo>
                    <a:pt x="602843" y="169049"/>
                  </a:lnTo>
                  <a:lnTo>
                    <a:pt x="604634" y="181216"/>
                  </a:lnTo>
                  <a:lnTo>
                    <a:pt x="604634" y="100152"/>
                  </a:lnTo>
                  <a:lnTo>
                    <a:pt x="465988" y="100152"/>
                  </a:lnTo>
                  <a:lnTo>
                    <a:pt x="465988" y="179438"/>
                  </a:lnTo>
                  <a:lnTo>
                    <a:pt x="465988" y="360210"/>
                  </a:lnTo>
                  <a:lnTo>
                    <a:pt x="463550" y="372237"/>
                  </a:lnTo>
                  <a:lnTo>
                    <a:pt x="456958" y="382028"/>
                  </a:lnTo>
                  <a:lnTo>
                    <a:pt x="447141" y="388645"/>
                  </a:lnTo>
                  <a:lnTo>
                    <a:pt x="435127" y="391071"/>
                  </a:lnTo>
                  <a:lnTo>
                    <a:pt x="434365" y="390918"/>
                  </a:lnTo>
                  <a:lnTo>
                    <a:pt x="423113" y="388645"/>
                  </a:lnTo>
                  <a:lnTo>
                    <a:pt x="413296" y="382028"/>
                  </a:lnTo>
                  <a:lnTo>
                    <a:pt x="406679" y="372211"/>
                  </a:lnTo>
                  <a:lnTo>
                    <a:pt x="404266" y="360210"/>
                  </a:lnTo>
                  <a:lnTo>
                    <a:pt x="404266" y="179438"/>
                  </a:lnTo>
                  <a:lnTo>
                    <a:pt x="434111" y="148780"/>
                  </a:lnTo>
                  <a:lnTo>
                    <a:pt x="435127" y="148577"/>
                  </a:lnTo>
                  <a:lnTo>
                    <a:pt x="447128" y="151015"/>
                  </a:lnTo>
                  <a:lnTo>
                    <a:pt x="456946" y="157632"/>
                  </a:lnTo>
                  <a:lnTo>
                    <a:pt x="463562" y="167436"/>
                  </a:lnTo>
                  <a:lnTo>
                    <a:pt x="465988" y="179438"/>
                  </a:lnTo>
                  <a:lnTo>
                    <a:pt x="465988" y="100152"/>
                  </a:lnTo>
                  <a:lnTo>
                    <a:pt x="336651" y="100152"/>
                  </a:lnTo>
                  <a:lnTo>
                    <a:pt x="336651" y="358470"/>
                  </a:lnTo>
                  <a:lnTo>
                    <a:pt x="334860" y="370598"/>
                  </a:lnTo>
                  <a:lnTo>
                    <a:pt x="328777" y="380746"/>
                  </a:lnTo>
                  <a:lnTo>
                    <a:pt x="319341" y="387870"/>
                  </a:lnTo>
                  <a:lnTo>
                    <a:pt x="307479" y="390918"/>
                  </a:lnTo>
                  <a:lnTo>
                    <a:pt x="302412" y="390169"/>
                  </a:lnTo>
                  <a:lnTo>
                    <a:pt x="295351" y="389128"/>
                  </a:lnTo>
                  <a:lnTo>
                    <a:pt x="285191" y="383019"/>
                  </a:lnTo>
                  <a:lnTo>
                    <a:pt x="278079" y="373570"/>
                  </a:lnTo>
                  <a:lnTo>
                    <a:pt x="275043" y="361746"/>
                  </a:lnTo>
                  <a:lnTo>
                    <a:pt x="265557" y="181165"/>
                  </a:lnTo>
                  <a:lnTo>
                    <a:pt x="267335" y="169100"/>
                  </a:lnTo>
                  <a:lnTo>
                    <a:pt x="273418" y="158953"/>
                  </a:lnTo>
                  <a:lnTo>
                    <a:pt x="282854" y="151841"/>
                  </a:lnTo>
                  <a:lnTo>
                    <a:pt x="291858" y="149517"/>
                  </a:lnTo>
                  <a:lnTo>
                    <a:pt x="294728" y="148780"/>
                  </a:lnTo>
                  <a:lnTo>
                    <a:pt x="306844" y="150571"/>
                  </a:lnTo>
                  <a:lnTo>
                    <a:pt x="316992" y="156667"/>
                  </a:lnTo>
                  <a:lnTo>
                    <a:pt x="324116" y="166103"/>
                  </a:lnTo>
                  <a:lnTo>
                    <a:pt x="327164" y="177901"/>
                  </a:lnTo>
                  <a:lnTo>
                    <a:pt x="336651" y="358470"/>
                  </a:lnTo>
                  <a:lnTo>
                    <a:pt x="336651" y="100152"/>
                  </a:lnTo>
                  <a:lnTo>
                    <a:pt x="208762" y="100152"/>
                  </a:lnTo>
                  <a:lnTo>
                    <a:pt x="208762" y="355790"/>
                  </a:lnTo>
                  <a:lnTo>
                    <a:pt x="207822" y="368007"/>
                  </a:lnTo>
                  <a:lnTo>
                    <a:pt x="202463" y="378548"/>
                  </a:lnTo>
                  <a:lnTo>
                    <a:pt x="193535" y="386308"/>
                  </a:lnTo>
                  <a:lnTo>
                    <a:pt x="181914" y="390169"/>
                  </a:lnTo>
                  <a:lnTo>
                    <a:pt x="169697" y="389229"/>
                  </a:lnTo>
                  <a:lnTo>
                    <a:pt x="159156" y="383857"/>
                  </a:lnTo>
                  <a:lnTo>
                    <a:pt x="151396" y="374916"/>
                  </a:lnTo>
                  <a:lnTo>
                    <a:pt x="147523" y="363283"/>
                  </a:lnTo>
                  <a:lnTo>
                    <a:pt x="125514" y="183845"/>
                  </a:lnTo>
                  <a:lnTo>
                    <a:pt x="126453" y="171691"/>
                  </a:lnTo>
                  <a:lnTo>
                    <a:pt x="131813" y="161150"/>
                  </a:lnTo>
                  <a:lnTo>
                    <a:pt x="140741" y="153390"/>
                  </a:lnTo>
                  <a:lnTo>
                    <a:pt x="152336" y="149517"/>
                  </a:lnTo>
                  <a:lnTo>
                    <a:pt x="164553" y="150469"/>
                  </a:lnTo>
                  <a:lnTo>
                    <a:pt x="175094" y="155829"/>
                  </a:lnTo>
                  <a:lnTo>
                    <a:pt x="182854" y="164757"/>
                  </a:lnTo>
                  <a:lnTo>
                    <a:pt x="186728" y="176352"/>
                  </a:lnTo>
                  <a:lnTo>
                    <a:pt x="208762" y="355790"/>
                  </a:lnTo>
                  <a:lnTo>
                    <a:pt x="208762" y="100152"/>
                  </a:lnTo>
                  <a:lnTo>
                    <a:pt x="38633" y="100152"/>
                  </a:lnTo>
                  <a:lnTo>
                    <a:pt x="79070" y="404812"/>
                  </a:lnTo>
                  <a:lnTo>
                    <a:pt x="81724" y="415505"/>
                  </a:lnTo>
                  <a:lnTo>
                    <a:pt x="93103" y="439013"/>
                  </a:lnTo>
                  <a:lnTo>
                    <a:pt x="118376" y="462534"/>
                  </a:lnTo>
                  <a:lnTo>
                    <a:pt x="162712" y="473214"/>
                  </a:lnTo>
                  <a:lnTo>
                    <a:pt x="707529" y="473214"/>
                  </a:lnTo>
                  <a:lnTo>
                    <a:pt x="751852" y="462534"/>
                  </a:lnTo>
                  <a:lnTo>
                    <a:pt x="788479" y="415505"/>
                  </a:lnTo>
                  <a:lnTo>
                    <a:pt x="792962" y="390867"/>
                  </a:lnTo>
                  <a:lnTo>
                    <a:pt x="793064" y="390118"/>
                  </a:lnTo>
                  <a:lnTo>
                    <a:pt x="825004" y="149466"/>
                  </a:lnTo>
                  <a:lnTo>
                    <a:pt x="825106" y="148729"/>
                  </a:lnTo>
                  <a:lnTo>
                    <a:pt x="825119" y="148577"/>
                  </a:lnTo>
                  <a:lnTo>
                    <a:pt x="831557" y="100152"/>
                  </a:lnTo>
                  <a:close/>
                </a:path>
                <a:path w="870584" h="473710">
                  <a:moveTo>
                    <a:pt x="870254" y="41224"/>
                  </a:moveTo>
                  <a:lnTo>
                    <a:pt x="849312" y="6096"/>
                  </a:lnTo>
                  <a:lnTo>
                    <a:pt x="829030" y="0"/>
                  </a:lnTo>
                  <a:lnTo>
                    <a:pt x="682879" y="0"/>
                  </a:lnTo>
                  <a:lnTo>
                    <a:pt x="689825" y="7493"/>
                  </a:lnTo>
                  <a:lnTo>
                    <a:pt x="692950" y="6591"/>
                  </a:lnTo>
                  <a:lnTo>
                    <a:pt x="696175" y="6096"/>
                  </a:lnTo>
                  <a:lnTo>
                    <a:pt x="699592" y="6096"/>
                  </a:lnTo>
                  <a:lnTo>
                    <a:pt x="713282" y="8864"/>
                  </a:lnTo>
                  <a:lnTo>
                    <a:pt x="724471" y="16408"/>
                  </a:lnTo>
                  <a:lnTo>
                    <a:pt x="732002" y="27597"/>
                  </a:lnTo>
                  <a:lnTo>
                    <a:pt x="734771" y="41275"/>
                  </a:lnTo>
                  <a:lnTo>
                    <a:pt x="731989" y="54978"/>
                  </a:lnTo>
                  <a:lnTo>
                    <a:pt x="724471" y="66141"/>
                  </a:lnTo>
                  <a:lnTo>
                    <a:pt x="713282" y="73672"/>
                  </a:lnTo>
                  <a:lnTo>
                    <a:pt x="699592" y="76441"/>
                  </a:lnTo>
                  <a:lnTo>
                    <a:pt x="685901" y="73672"/>
                  </a:lnTo>
                  <a:lnTo>
                    <a:pt x="674712" y="66141"/>
                  </a:lnTo>
                  <a:lnTo>
                    <a:pt x="667181" y="54952"/>
                  </a:lnTo>
                  <a:lnTo>
                    <a:pt x="664425" y="41275"/>
                  </a:lnTo>
                  <a:lnTo>
                    <a:pt x="664425" y="37249"/>
                  </a:lnTo>
                  <a:lnTo>
                    <a:pt x="665111" y="33388"/>
                  </a:lnTo>
                  <a:lnTo>
                    <a:pt x="666407" y="29768"/>
                  </a:lnTo>
                  <a:lnTo>
                    <a:pt x="638721" y="50"/>
                  </a:lnTo>
                  <a:lnTo>
                    <a:pt x="228955" y="50"/>
                  </a:lnTo>
                  <a:lnTo>
                    <a:pt x="201269" y="29768"/>
                  </a:lnTo>
                  <a:lnTo>
                    <a:pt x="202514" y="33388"/>
                  </a:lnTo>
                  <a:lnTo>
                    <a:pt x="203238" y="37249"/>
                  </a:lnTo>
                  <a:lnTo>
                    <a:pt x="203238" y="41275"/>
                  </a:lnTo>
                  <a:lnTo>
                    <a:pt x="200469" y="54978"/>
                  </a:lnTo>
                  <a:lnTo>
                    <a:pt x="192951" y="66141"/>
                  </a:lnTo>
                  <a:lnTo>
                    <a:pt x="181775" y="73672"/>
                  </a:lnTo>
                  <a:lnTo>
                    <a:pt x="168071" y="76441"/>
                  </a:lnTo>
                  <a:lnTo>
                    <a:pt x="154381" y="73672"/>
                  </a:lnTo>
                  <a:lnTo>
                    <a:pt x="143192" y="66141"/>
                  </a:lnTo>
                  <a:lnTo>
                    <a:pt x="135661" y="54952"/>
                  </a:lnTo>
                  <a:lnTo>
                    <a:pt x="132905" y="41275"/>
                  </a:lnTo>
                  <a:lnTo>
                    <a:pt x="135674" y="27571"/>
                  </a:lnTo>
                  <a:lnTo>
                    <a:pt x="143192" y="16408"/>
                  </a:lnTo>
                  <a:lnTo>
                    <a:pt x="154368" y="8864"/>
                  </a:lnTo>
                  <a:lnTo>
                    <a:pt x="168071" y="6096"/>
                  </a:lnTo>
                  <a:lnTo>
                    <a:pt x="171450" y="6096"/>
                  </a:lnTo>
                  <a:lnTo>
                    <a:pt x="174726" y="6591"/>
                  </a:lnTo>
                  <a:lnTo>
                    <a:pt x="177838" y="7493"/>
                  </a:lnTo>
                  <a:lnTo>
                    <a:pt x="179133" y="6096"/>
                  </a:lnTo>
                  <a:lnTo>
                    <a:pt x="184797" y="0"/>
                  </a:lnTo>
                  <a:lnTo>
                    <a:pt x="41211" y="0"/>
                  </a:lnTo>
                  <a:lnTo>
                    <a:pt x="25171" y="3238"/>
                  </a:lnTo>
                  <a:lnTo>
                    <a:pt x="12065" y="12077"/>
                  </a:lnTo>
                  <a:lnTo>
                    <a:pt x="3238" y="25184"/>
                  </a:lnTo>
                  <a:lnTo>
                    <a:pt x="0" y="41224"/>
                  </a:lnTo>
                  <a:lnTo>
                    <a:pt x="3238" y="57277"/>
                  </a:lnTo>
                  <a:lnTo>
                    <a:pt x="12065" y="70383"/>
                  </a:lnTo>
                  <a:lnTo>
                    <a:pt x="25171" y="79209"/>
                  </a:lnTo>
                  <a:lnTo>
                    <a:pt x="41211" y="82448"/>
                  </a:lnTo>
                  <a:lnTo>
                    <a:pt x="829030" y="82448"/>
                  </a:lnTo>
                  <a:lnTo>
                    <a:pt x="845070" y="79209"/>
                  </a:lnTo>
                  <a:lnTo>
                    <a:pt x="849172" y="76441"/>
                  </a:lnTo>
                  <a:lnTo>
                    <a:pt x="858177" y="70383"/>
                  </a:lnTo>
                  <a:lnTo>
                    <a:pt x="867003" y="57277"/>
                  </a:lnTo>
                  <a:lnTo>
                    <a:pt x="870254" y="41224"/>
                  </a:lnTo>
                  <a:close/>
                </a:path>
              </a:pathLst>
            </a:custGeom>
            <a:solidFill>
              <a:srgbClr val="4A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0141" y="4562969"/>
              <a:ext cx="145046" cy="738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261722" y="4586884"/>
              <a:ext cx="570865" cy="285750"/>
            </a:xfrm>
            <a:custGeom>
              <a:avLst/>
              <a:gdLst/>
              <a:ahLst/>
              <a:cxnLst/>
              <a:rect l="l" t="t" r="r" b="b"/>
              <a:pathLst>
                <a:path w="570865" h="285750">
                  <a:moveTo>
                    <a:pt x="260108" y="17462"/>
                  </a:moveTo>
                  <a:lnTo>
                    <a:pt x="259803" y="9867"/>
                  </a:lnTo>
                  <a:lnTo>
                    <a:pt x="258165" y="6350"/>
                  </a:lnTo>
                  <a:lnTo>
                    <a:pt x="252768" y="1333"/>
                  </a:lnTo>
                  <a:lnTo>
                    <a:pt x="249288" y="0"/>
                  </a:lnTo>
                  <a:lnTo>
                    <a:pt x="241744" y="0"/>
                  </a:lnTo>
                  <a:lnTo>
                    <a:pt x="237934" y="1689"/>
                  </a:lnTo>
                  <a:lnTo>
                    <a:pt x="1346" y="255841"/>
                  </a:lnTo>
                  <a:lnTo>
                    <a:pt x="0" y="259511"/>
                  </a:lnTo>
                  <a:lnTo>
                    <a:pt x="292" y="267093"/>
                  </a:lnTo>
                  <a:lnTo>
                    <a:pt x="1943" y="270624"/>
                  </a:lnTo>
                  <a:lnTo>
                    <a:pt x="7340" y="275628"/>
                  </a:lnTo>
                  <a:lnTo>
                    <a:pt x="10769" y="276974"/>
                  </a:lnTo>
                  <a:lnTo>
                    <a:pt x="18351" y="276974"/>
                  </a:lnTo>
                  <a:lnTo>
                    <a:pt x="22174" y="275285"/>
                  </a:lnTo>
                  <a:lnTo>
                    <a:pt x="258762" y="21132"/>
                  </a:lnTo>
                  <a:lnTo>
                    <a:pt x="260108" y="17462"/>
                  </a:lnTo>
                  <a:close/>
                </a:path>
                <a:path w="570865" h="285750">
                  <a:moveTo>
                    <a:pt x="561835" y="259511"/>
                  </a:moveTo>
                  <a:lnTo>
                    <a:pt x="560489" y="255879"/>
                  </a:lnTo>
                  <a:lnTo>
                    <a:pt x="323951" y="1638"/>
                  </a:lnTo>
                  <a:lnTo>
                    <a:pt x="320128" y="0"/>
                  </a:lnTo>
                  <a:lnTo>
                    <a:pt x="312597" y="0"/>
                  </a:lnTo>
                  <a:lnTo>
                    <a:pt x="309168" y="1333"/>
                  </a:lnTo>
                  <a:lnTo>
                    <a:pt x="303707" y="6350"/>
                  </a:lnTo>
                  <a:lnTo>
                    <a:pt x="302069" y="9867"/>
                  </a:lnTo>
                  <a:lnTo>
                    <a:pt x="301777" y="17513"/>
                  </a:lnTo>
                  <a:lnTo>
                    <a:pt x="303123" y="21132"/>
                  </a:lnTo>
                  <a:lnTo>
                    <a:pt x="539661" y="275336"/>
                  </a:lnTo>
                  <a:lnTo>
                    <a:pt x="543471" y="277012"/>
                  </a:lnTo>
                  <a:lnTo>
                    <a:pt x="551014" y="277012"/>
                  </a:lnTo>
                  <a:lnTo>
                    <a:pt x="554443" y="275678"/>
                  </a:lnTo>
                  <a:lnTo>
                    <a:pt x="559892" y="270662"/>
                  </a:lnTo>
                  <a:lnTo>
                    <a:pt x="561530" y="267144"/>
                  </a:lnTo>
                  <a:lnTo>
                    <a:pt x="561835" y="259511"/>
                  </a:lnTo>
                  <a:close/>
                </a:path>
                <a:path w="570865" h="285750">
                  <a:moveTo>
                    <a:pt x="570763" y="261493"/>
                  </a:moveTo>
                  <a:lnTo>
                    <a:pt x="568871" y="252145"/>
                  </a:lnTo>
                  <a:lnTo>
                    <a:pt x="563714" y="244500"/>
                  </a:lnTo>
                  <a:lnTo>
                    <a:pt x="556056" y="239331"/>
                  </a:lnTo>
                  <a:lnTo>
                    <a:pt x="546696" y="237426"/>
                  </a:lnTo>
                  <a:lnTo>
                    <a:pt x="546455" y="237426"/>
                  </a:lnTo>
                  <a:lnTo>
                    <a:pt x="546252" y="237477"/>
                  </a:lnTo>
                  <a:lnTo>
                    <a:pt x="546011" y="237477"/>
                  </a:lnTo>
                  <a:lnTo>
                    <a:pt x="562279" y="254990"/>
                  </a:lnTo>
                  <a:lnTo>
                    <a:pt x="563816" y="259105"/>
                  </a:lnTo>
                  <a:lnTo>
                    <a:pt x="563422" y="267741"/>
                  </a:lnTo>
                  <a:lnTo>
                    <a:pt x="561581" y="271716"/>
                  </a:lnTo>
                  <a:lnTo>
                    <a:pt x="558406" y="274637"/>
                  </a:lnTo>
                  <a:lnTo>
                    <a:pt x="555434" y="277418"/>
                  </a:lnTo>
                  <a:lnTo>
                    <a:pt x="551510" y="278904"/>
                  </a:lnTo>
                  <a:lnTo>
                    <a:pt x="542925" y="278904"/>
                  </a:lnTo>
                  <a:lnTo>
                    <a:pt x="538619" y="277012"/>
                  </a:lnTo>
                  <a:lnTo>
                    <a:pt x="535584" y="273697"/>
                  </a:lnTo>
                  <a:lnTo>
                    <a:pt x="522744" y="259905"/>
                  </a:lnTo>
                  <a:lnTo>
                    <a:pt x="546696" y="285546"/>
                  </a:lnTo>
                  <a:lnTo>
                    <a:pt x="556056" y="283667"/>
                  </a:lnTo>
                  <a:lnTo>
                    <a:pt x="563118" y="278904"/>
                  </a:lnTo>
                  <a:lnTo>
                    <a:pt x="563714" y="278511"/>
                  </a:lnTo>
                  <a:lnTo>
                    <a:pt x="568871" y="270865"/>
                  </a:lnTo>
                  <a:lnTo>
                    <a:pt x="570763" y="261493"/>
                  </a:lnTo>
                  <a:close/>
                </a:path>
              </a:pathLst>
            </a:custGeom>
            <a:solidFill>
              <a:srgbClr val="4A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49300" y="2997200"/>
            <a:ext cx="14752319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-800" dirty="0">
                <a:solidFill>
                  <a:srgbClr val="53585F"/>
                </a:solidFill>
                <a:latin typeface="Arial MT"/>
                <a:cs typeface="Arial MT"/>
              </a:rPr>
              <a:t>T</a:t>
            </a:r>
            <a:r>
              <a:rPr sz="5200" b="0" spc="-210" dirty="0">
                <a:solidFill>
                  <a:srgbClr val="53585F"/>
                </a:solidFill>
                <a:latin typeface="Arial MT"/>
                <a:cs typeface="Arial MT"/>
              </a:rPr>
              <a:t>oday</a:t>
            </a:r>
            <a:r>
              <a:rPr sz="5200" b="0" spc="-35" dirty="0">
                <a:solidFill>
                  <a:srgbClr val="53585F"/>
                </a:solidFill>
                <a:latin typeface="Arial MT"/>
                <a:cs typeface="Arial MT"/>
              </a:rPr>
              <a:t> </a:t>
            </a:r>
            <a:r>
              <a:rPr sz="5200" b="0" dirty="0">
                <a:solidFill>
                  <a:srgbClr val="53585F"/>
                </a:solidFill>
                <a:latin typeface="Arial MT"/>
                <a:cs typeface="Arial MT"/>
              </a:rPr>
              <a:t>we</a:t>
            </a:r>
            <a:r>
              <a:rPr sz="5200" b="0" spc="-365" dirty="0">
                <a:solidFill>
                  <a:srgbClr val="53585F"/>
                </a:solidFill>
                <a:latin typeface="Arial MT"/>
                <a:cs typeface="Arial MT"/>
              </a:rPr>
              <a:t> </a:t>
            </a:r>
            <a:r>
              <a:rPr sz="5200" b="0" spc="-70" dirty="0">
                <a:solidFill>
                  <a:srgbClr val="53585F"/>
                </a:solidFill>
                <a:latin typeface="Arial MT"/>
                <a:cs typeface="Arial MT"/>
              </a:rPr>
              <a:t>see</a:t>
            </a:r>
            <a:r>
              <a:rPr sz="5200" b="0" spc="-220" dirty="0">
                <a:solidFill>
                  <a:srgbClr val="53585F"/>
                </a:solidFill>
                <a:latin typeface="Arial MT"/>
                <a:cs typeface="Arial MT"/>
              </a:rPr>
              <a:t> </a:t>
            </a:r>
            <a:r>
              <a:rPr sz="5200" b="0" spc="-180" dirty="0">
                <a:solidFill>
                  <a:srgbClr val="53585F"/>
                </a:solidFill>
                <a:latin typeface="Arial MT"/>
                <a:cs typeface="Arial MT"/>
              </a:rPr>
              <a:t>graph-</a:t>
            </a:r>
            <a:r>
              <a:rPr sz="5200" b="0" spc="-95" dirty="0">
                <a:solidFill>
                  <a:srgbClr val="53585F"/>
                </a:solidFill>
                <a:latin typeface="Arial MT"/>
                <a:cs typeface="Arial MT"/>
              </a:rPr>
              <a:t>projects</a:t>
            </a:r>
            <a:r>
              <a:rPr sz="5200" b="0" spc="-175" dirty="0">
                <a:solidFill>
                  <a:srgbClr val="53585F"/>
                </a:solidFill>
                <a:latin typeface="Arial MT"/>
                <a:cs typeface="Arial MT"/>
              </a:rPr>
              <a:t> </a:t>
            </a:r>
            <a:r>
              <a:rPr sz="5200" b="0" spc="-125" dirty="0">
                <a:solidFill>
                  <a:srgbClr val="53585F"/>
                </a:solidFill>
                <a:latin typeface="Arial MT"/>
                <a:cs typeface="Arial MT"/>
              </a:rPr>
              <a:t>in</a:t>
            </a:r>
            <a:r>
              <a:rPr sz="5200" b="0" spc="-175" dirty="0">
                <a:solidFill>
                  <a:srgbClr val="53585F"/>
                </a:solidFill>
                <a:latin typeface="Arial MT"/>
                <a:cs typeface="Arial MT"/>
              </a:rPr>
              <a:t> </a:t>
            </a:r>
            <a:r>
              <a:rPr sz="5200" b="0" spc="-235" dirty="0">
                <a:solidFill>
                  <a:srgbClr val="53585F"/>
                </a:solidFill>
                <a:latin typeface="Arial MT"/>
                <a:cs typeface="Arial MT"/>
              </a:rPr>
              <a:t>virtually</a:t>
            </a:r>
            <a:r>
              <a:rPr sz="5200" b="0" spc="-130" dirty="0">
                <a:solidFill>
                  <a:srgbClr val="53585F"/>
                </a:solidFill>
                <a:latin typeface="Arial MT"/>
                <a:cs typeface="Arial MT"/>
              </a:rPr>
              <a:t> </a:t>
            </a:r>
            <a:r>
              <a:rPr sz="5200" b="0" spc="-225" dirty="0">
                <a:solidFill>
                  <a:srgbClr val="53585F"/>
                </a:solidFill>
                <a:latin typeface="Arial MT"/>
                <a:cs typeface="Arial MT"/>
              </a:rPr>
              <a:t>every</a:t>
            </a:r>
            <a:r>
              <a:rPr sz="5200" b="0" spc="-135" dirty="0">
                <a:solidFill>
                  <a:srgbClr val="53585F"/>
                </a:solidFill>
                <a:latin typeface="Arial MT"/>
                <a:cs typeface="Arial MT"/>
              </a:rPr>
              <a:t> </a:t>
            </a:r>
            <a:r>
              <a:rPr sz="5200" b="0" spc="-130" dirty="0">
                <a:solidFill>
                  <a:srgbClr val="53585F"/>
                </a:solidFill>
                <a:latin typeface="Arial MT"/>
                <a:cs typeface="Arial MT"/>
              </a:rPr>
              <a:t>industry</a:t>
            </a:r>
            <a:endParaRPr sz="5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0100" y="533400"/>
            <a:ext cx="2286000" cy="914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509000"/>
            <a:ext cx="16256000" cy="635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Agenda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2596" y="1667056"/>
            <a:ext cx="11144004" cy="4859021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00050" indent="-387350">
              <a:lnSpc>
                <a:spcPct val="100000"/>
              </a:lnSpc>
              <a:spcBef>
                <a:spcPts val="869"/>
              </a:spcBef>
              <a:buChar char="•"/>
              <a:tabLst>
                <a:tab pos="400050" algn="l"/>
                <a:tab pos="2605405" algn="l"/>
              </a:tabLst>
            </a:pPr>
            <a:r>
              <a:rPr sz="3800" b="1" dirty="0">
                <a:solidFill>
                  <a:srgbClr val="6FB048"/>
                </a:solidFill>
                <a:latin typeface="Trebuchet MS"/>
                <a:cs typeface="Trebuchet MS"/>
              </a:rPr>
              <a:t>What</a:t>
            </a:r>
            <a:r>
              <a:rPr sz="3800" b="1" spc="-5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800" b="1" dirty="0">
                <a:solidFill>
                  <a:srgbClr val="6FB048"/>
                </a:solidFill>
                <a:latin typeface="Trebuchet MS"/>
                <a:cs typeface="Trebuchet MS"/>
              </a:rPr>
              <a:t>is</a:t>
            </a:r>
            <a:r>
              <a:rPr sz="3800" b="1" spc="-5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800" b="1" spc="-50" dirty="0">
                <a:solidFill>
                  <a:srgbClr val="6FB048"/>
                </a:solidFill>
                <a:latin typeface="Trebuchet MS"/>
                <a:cs typeface="Trebuchet MS"/>
              </a:rPr>
              <a:t>a</a:t>
            </a:r>
            <a:r>
              <a:rPr sz="3800" b="1" dirty="0">
                <a:solidFill>
                  <a:srgbClr val="6FB048"/>
                </a:solidFill>
                <a:latin typeface="Trebuchet MS"/>
                <a:cs typeface="Trebuchet MS"/>
              </a:rPr>
              <a:t>	graph</a:t>
            </a:r>
            <a:r>
              <a:rPr sz="3800" b="1" spc="-19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800" b="1" spc="-10" dirty="0">
                <a:solidFill>
                  <a:srgbClr val="6FB048"/>
                </a:solidFill>
                <a:latin typeface="Trebuchet MS"/>
                <a:cs typeface="Trebuchet MS"/>
              </a:rPr>
              <a:t>[database]?</a:t>
            </a:r>
            <a:endParaRPr lang="en-IN" sz="3800" b="1" spc="-10" dirty="0">
              <a:solidFill>
                <a:srgbClr val="6FB048"/>
              </a:solidFill>
              <a:latin typeface="Trebuchet MS"/>
              <a:cs typeface="Trebuchet MS"/>
            </a:endParaRPr>
          </a:p>
          <a:p>
            <a:pPr marL="400050" indent="-387350">
              <a:lnSpc>
                <a:spcPct val="100000"/>
              </a:lnSpc>
              <a:spcBef>
                <a:spcPts val="869"/>
              </a:spcBef>
              <a:buChar char="•"/>
              <a:tabLst>
                <a:tab pos="400050" algn="l"/>
                <a:tab pos="2605405" algn="l"/>
              </a:tabLst>
            </a:pPr>
            <a:r>
              <a:rPr lang="en-IN" sz="3800" b="1" spc="-10" dirty="0">
                <a:solidFill>
                  <a:srgbClr val="6FB048"/>
                </a:solidFill>
                <a:latin typeface="Trebuchet MS"/>
                <a:cs typeface="Trebuchet MS"/>
              </a:rPr>
              <a:t>Why graph database?</a:t>
            </a:r>
          </a:p>
          <a:p>
            <a:pPr marL="400050" indent="-387350">
              <a:spcBef>
                <a:spcPts val="869"/>
              </a:spcBef>
              <a:buFontTx/>
              <a:buChar char="•"/>
              <a:tabLst>
                <a:tab pos="400050" algn="l"/>
                <a:tab pos="2605405" algn="l"/>
              </a:tabLst>
            </a:pPr>
            <a:r>
              <a:rPr lang="en-IN" sz="3800" b="1" spc="-10" dirty="0">
                <a:solidFill>
                  <a:srgbClr val="6FB048"/>
                </a:solidFill>
                <a:latin typeface="Trebuchet MS"/>
                <a:cs typeface="Trebuchet MS"/>
              </a:rPr>
              <a:t>What is Neo4j?</a:t>
            </a:r>
          </a:p>
          <a:p>
            <a:pPr marL="400050" indent="-387350">
              <a:spcBef>
                <a:spcPts val="869"/>
              </a:spcBef>
              <a:buFontTx/>
              <a:buChar char="•"/>
              <a:tabLst>
                <a:tab pos="400050" algn="l"/>
                <a:tab pos="2605405" algn="l"/>
              </a:tabLst>
            </a:pPr>
            <a:r>
              <a:rPr lang="en-IN" sz="3800" b="1" dirty="0">
                <a:solidFill>
                  <a:srgbClr val="6FB048"/>
                </a:solidFill>
                <a:latin typeface="Trebuchet MS"/>
                <a:cs typeface="Trebuchet MS"/>
              </a:rPr>
              <a:t>Neo4j</a:t>
            </a:r>
            <a:r>
              <a:rPr lang="en-IN" sz="3800" b="1" spc="-95" dirty="0">
                <a:solidFill>
                  <a:srgbClr val="6FB048"/>
                </a:solidFill>
                <a:latin typeface="Trebuchet MS"/>
                <a:cs typeface="Trebuchet MS"/>
              </a:rPr>
              <a:t> key </a:t>
            </a:r>
            <a:r>
              <a:rPr lang="en-IN" sz="3800" b="1" dirty="0">
                <a:solidFill>
                  <a:srgbClr val="6FB048"/>
                </a:solidFill>
                <a:latin typeface="Trebuchet MS"/>
                <a:cs typeface="Trebuchet MS"/>
              </a:rPr>
              <a:t>product</a:t>
            </a:r>
            <a:r>
              <a:rPr lang="en-IN" sz="3800" b="1" spc="-90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lang="en-IN" sz="3800" b="1" spc="-10" dirty="0">
                <a:solidFill>
                  <a:srgbClr val="6FB048"/>
                </a:solidFill>
                <a:latin typeface="Trebuchet MS"/>
                <a:cs typeface="Trebuchet MS"/>
              </a:rPr>
              <a:t>features.</a:t>
            </a:r>
            <a:endParaRPr sz="3800" dirty="0">
              <a:latin typeface="Trebuchet MS"/>
              <a:cs typeface="Trebuchet MS"/>
            </a:endParaRPr>
          </a:p>
          <a:p>
            <a:pPr marL="400050" indent="-387350">
              <a:lnSpc>
                <a:spcPct val="100000"/>
              </a:lnSpc>
              <a:spcBef>
                <a:spcPts val="775"/>
              </a:spcBef>
              <a:buChar char="•"/>
              <a:tabLst>
                <a:tab pos="400050" algn="l"/>
                <a:tab pos="1356995" algn="l"/>
              </a:tabLst>
            </a:pPr>
            <a:r>
              <a:rPr sz="3800" b="1" spc="-25" dirty="0">
                <a:solidFill>
                  <a:srgbClr val="6FB048"/>
                </a:solidFill>
                <a:latin typeface="Trebuchet MS"/>
                <a:cs typeface="Trebuchet MS"/>
              </a:rPr>
              <a:t>Use</a:t>
            </a:r>
            <a:r>
              <a:rPr sz="3800" b="1" dirty="0">
                <a:solidFill>
                  <a:srgbClr val="6FB048"/>
                </a:solidFill>
                <a:latin typeface="Trebuchet MS"/>
                <a:cs typeface="Trebuchet MS"/>
              </a:rPr>
              <a:t>	cases</a:t>
            </a:r>
            <a:r>
              <a:rPr lang="en-IN" sz="3800" b="1" spc="-40" dirty="0">
                <a:solidFill>
                  <a:srgbClr val="6FB048"/>
                </a:solidFill>
                <a:latin typeface="Trebuchet MS"/>
                <a:cs typeface="Trebuchet MS"/>
              </a:rPr>
              <a:t>.</a:t>
            </a:r>
            <a:endParaRPr lang="en-IN" sz="3800" b="1" spc="-10" dirty="0">
              <a:solidFill>
                <a:srgbClr val="6FB048"/>
              </a:solidFill>
              <a:latin typeface="Trebuchet MS"/>
              <a:cs typeface="Trebuchet MS"/>
            </a:endParaRPr>
          </a:p>
          <a:p>
            <a:pPr marL="400050" indent="-387350">
              <a:lnSpc>
                <a:spcPct val="100000"/>
              </a:lnSpc>
              <a:spcBef>
                <a:spcPts val="775"/>
              </a:spcBef>
              <a:buChar char="•"/>
              <a:tabLst>
                <a:tab pos="400050" algn="l"/>
                <a:tab pos="1356995" algn="l"/>
              </a:tabLst>
            </a:pPr>
            <a:r>
              <a:rPr sz="3800" b="1" dirty="0">
                <a:solidFill>
                  <a:srgbClr val="6FB048"/>
                </a:solidFill>
                <a:latin typeface="Trebuchet MS"/>
                <a:cs typeface="Trebuchet MS"/>
              </a:rPr>
              <a:t>Labeled</a:t>
            </a:r>
            <a:r>
              <a:rPr sz="3800" b="1" spc="-13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800" b="1" dirty="0">
                <a:solidFill>
                  <a:srgbClr val="6FB048"/>
                </a:solidFill>
                <a:latin typeface="Trebuchet MS"/>
                <a:cs typeface="Trebuchet MS"/>
              </a:rPr>
              <a:t>property</a:t>
            </a:r>
            <a:r>
              <a:rPr sz="3800" b="1" spc="-13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800" b="1" dirty="0">
                <a:solidFill>
                  <a:srgbClr val="6FB048"/>
                </a:solidFill>
                <a:latin typeface="Trebuchet MS"/>
                <a:cs typeface="Trebuchet MS"/>
              </a:rPr>
              <a:t>graph</a:t>
            </a:r>
            <a:r>
              <a:rPr sz="3800" b="1" spc="-13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800" b="1" spc="-20" dirty="0">
                <a:solidFill>
                  <a:srgbClr val="6FB048"/>
                </a:solidFill>
                <a:latin typeface="Trebuchet MS"/>
                <a:cs typeface="Trebuchet MS"/>
              </a:rPr>
              <a:t>data</a:t>
            </a:r>
            <a:r>
              <a:rPr lang="en-IN" sz="3800" b="1" spc="-20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800" b="1" spc="-10" dirty="0">
                <a:solidFill>
                  <a:srgbClr val="6FB048"/>
                </a:solidFill>
                <a:latin typeface="Trebuchet MS"/>
                <a:cs typeface="Trebuchet MS"/>
              </a:rPr>
              <a:t>model</a:t>
            </a:r>
            <a:endParaRPr lang="en-IN" sz="3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400050" algn="l"/>
                <a:tab pos="1356995" algn="l"/>
              </a:tabLst>
            </a:pPr>
            <a:endParaRPr sz="3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0100" y="533400"/>
            <a:ext cx="2286000" cy="914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7050260"/>
            <a:ext cx="16256000" cy="2094230"/>
            <a:chOff x="0" y="7050260"/>
            <a:chExt cx="16256000" cy="20942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09000"/>
              <a:ext cx="16256000" cy="635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3723" y="7050260"/>
              <a:ext cx="1498465" cy="14150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50423" y="7278860"/>
              <a:ext cx="965200" cy="882015"/>
            </a:xfrm>
            <a:custGeom>
              <a:avLst/>
              <a:gdLst/>
              <a:ahLst/>
              <a:cxnLst/>
              <a:rect l="l" t="t" r="r" b="b"/>
              <a:pathLst>
                <a:path w="965200" h="882015">
                  <a:moveTo>
                    <a:pt x="482532" y="0"/>
                  </a:moveTo>
                  <a:lnTo>
                    <a:pt x="411227" y="1194"/>
                  </a:lnTo>
                  <a:lnTo>
                    <a:pt x="343171" y="4665"/>
                  </a:lnTo>
                  <a:lnTo>
                    <a:pt x="279109" y="10242"/>
                  </a:lnTo>
                  <a:lnTo>
                    <a:pt x="219789" y="17754"/>
                  </a:lnTo>
                  <a:lnTo>
                    <a:pt x="165956" y="27030"/>
                  </a:lnTo>
                  <a:lnTo>
                    <a:pt x="118358" y="37901"/>
                  </a:lnTo>
                  <a:lnTo>
                    <a:pt x="77740" y="50196"/>
                  </a:lnTo>
                  <a:lnTo>
                    <a:pt x="20431" y="78374"/>
                  </a:lnTo>
                  <a:lnTo>
                    <a:pt x="0" y="771413"/>
                  </a:lnTo>
                  <a:lnTo>
                    <a:pt x="5231" y="787698"/>
                  </a:lnTo>
                  <a:lnTo>
                    <a:pt x="44847" y="817872"/>
                  </a:lnTo>
                  <a:lnTo>
                    <a:pt x="118356" y="843714"/>
                  </a:lnTo>
                  <a:lnTo>
                    <a:pt x="165955" y="854585"/>
                  </a:lnTo>
                  <a:lnTo>
                    <a:pt x="219787" y="863861"/>
                  </a:lnTo>
                  <a:lnTo>
                    <a:pt x="279108" y="871373"/>
                  </a:lnTo>
                  <a:lnTo>
                    <a:pt x="343169" y="876950"/>
                  </a:lnTo>
                  <a:lnTo>
                    <a:pt x="411226" y="880421"/>
                  </a:lnTo>
                  <a:lnTo>
                    <a:pt x="482531" y="881616"/>
                  </a:lnTo>
                  <a:lnTo>
                    <a:pt x="553836" y="880421"/>
                  </a:lnTo>
                  <a:lnTo>
                    <a:pt x="621892" y="876950"/>
                  </a:lnTo>
                  <a:lnTo>
                    <a:pt x="685954" y="871373"/>
                  </a:lnTo>
                  <a:lnTo>
                    <a:pt x="745274" y="863861"/>
                  </a:lnTo>
                  <a:lnTo>
                    <a:pt x="799107" y="854585"/>
                  </a:lnTo>
                  <a:lnTo>
                    <a:pt x="846705" y="843714"/>
                  </a:lnTo>
                  <a:lnTo>
                    <a:pt x="887323" y="831420"/>
                  </a:lnTo>
                  <a:lnTo>
                    <a:pt x="944632" y="803241"/>
                  </a:lnTo>
                  <a:lnTo>
                    <a:pt x="965064" y="110202"/>
                  </a:lnTo>
                  <a:lnTo>
                    <a:pt x="959832" y="93917"/>
                  </a:lnTo>
                  <a:lnTo>
                    <a:pt x="920216" y="63744"/>
                  </a:lnTo>
                  <a:lnTo>
                    <a:pt x="846707" y="37901"/>
                  </a:lnTo>
                  <a:lnTo>
                    <a:pt x="799109" y="27030"/>
                  </a:lnTo>
                  <a:lnTo>
                    <a:pt x="745276" y="17754"/>
                  </a:lnTo>
                  <a:lnTo>
                    <a:pt x="685956" y="10242"/>
                  </a:lnTo>
                  <a:lnTo>
                    <a:pt x="621894" y="4665"/>
                  </a:lnTo>
                  <a:lnTo>
                    <a:pt x="553837" y="1194"/>
                  </a:lnTo>
                  <a:lnTo>
                    <a:pt x="482532" y="0"/>
                  </a:lnTo>
                  <a:close/>
                </a:path>
              </a:pathLst>
            </a:custGeom>
            <a:solidFill>
              <a:srgbClr val="9CC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50424" y="7278860"/>
              <a:ext cx="965200" cy="220979"/>
            </a:xfrm>
            <a:custGeom>
              <a:avLst/>
              <a:gdLst/>
              <a:ahLst/>
              <a:cxnLst/>
              <a:rect l="l" t="t" r="r" b="b"/>
              <a:pathLst>
                <a:path w="965200" h="220979">
                  <a:moveTo>
                    <a:pt x="482531" y="0"/>
                  </a:moveTo>
                  <a:lnTo>
                    <a:pt x="411226" y="1194"/>
                  </a:lnTo>
                  <a:lnTo>
                    <a:pt x="343170" y="4665"/>
                  </a:lnTo>
                  <a:lnTo>
                    <a:pt x="279108" y="10242"/>
                  </a:lnTo>
                  <a:lnTo>
                    <a:pt x="219788" y="17754"/>
                  </a:lnTo>
                  <a:lnTo>
                    <a:pt x="165955" y="27030"/>
                  </a:lnTo>
                  <a:lnTo>
                    <a:pt x="118356" y="37901"/>
                  </a:lnTo>
                  <a:lnTo>
                    <a:pt x="77738" y="50196"/>
                  </a:lnTo>
                  <a:lnTo>
                    <a:pt x="20429" y="78374"/>
                  </a:lnTo>
                  <a:lnTo>
                    <a:pt x="0" y="110202"/>
                  </a:lnTo>
                  <a:lnTo>
                    <a:pt x="5231" y="126487"/>
                  </a:lnTo>
                  <a:lnTo>
                    <a:pt x="44847" y="156661"/>
                  </a:lnTo>
                  <a:lnTo>
                    <a:pt x="118356" y="182504"/>
                  </a:lnTo>
                  <a:lnTo>
                    <a:pt x="165955" y="193375"/>
                  </a:lnTo>
                  <a:lnTo>
                    <a:pt x="219788" y="202651"/>
                  </a:lnTo>
                  <a:lnTo>
                    <a:pt x="279108" y="210163"/>
                  </a:lnTo>
                  <a:lnTo>
                    <a:pt x="343170" y="215740"/>
                  </a:lnTo>
                  <a:lnTo>
                    <a:pt x="411226" y="219211"/>
                  </a:lnTo>
                  <a:lnTo>
                    <a:pt x="482531" y="220405"/>
                  </a:lnTo>
                  <a:lnTo>
                    <a:pt x="553836" y="219211"/>
                  </a:lnTo>
                  <a:lnTo>
                    <a:pt x="621892" y="215740"/>
                  </a:lnTo>
                  <a:lnTo>
                    <a:pt x="685954" y="210163"/>
                  </a:lnTo>
                  <a:lnTo>
                    <a:pt x="745274" y="202651"/>
                  </a:lnTo>
                  <a:lnTo>
                    <a:pt x="799107" y="193375"/>
                  </a:lnTo>
                  <a:lnTo>
                    <a:pt x="846705" y="182504"/>
                  </a:lnTo>
                  <a:lnTo>
                    <a:pt x="887323" y="170209"/>
                  </a:lnTo>
                  <a:lnTo>
                    <a:pt x="944632" y="142031"/>
                  </a:lnTo>
                  <a:lnTo>
                    <a:pt x="965062" y="110202"/>
                  </a:lnTo>
                  <a:lnTo>
                    <a:pt x="959830" y="93917"/>
                  </a:lnTo>
                  <a:lnTo>
                    <a:pt x="920215" y="63744"/>
                  </a:lnTo>
                  <a:lnTo>
                    <a:pt x="846705" y="37901"/>
                  </a:lnTo>
                  <a:lnTo>
                    <a:pt x="799107" y="27030"/>
                  </a:lnTo>
                  <a:lnTo>
                    <a:pt x="745274" y="17754"/>
                  </a:lnTo>
                  <a:lnTo>
                    <a:pt x="685954" y="10242"/>
                  </a:lnTo>
                  <a:lnTo>
                    <a:pt x="621892" y="4665"/>
                  </a:lnTo>
                  <a:lnTo>
                    <a:pt x="553836" y="1194"/>
                  </a:lnTo>
                  <a:lnTo>
                    <a:pt x="48253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39565" y="7273013"/>
              <a:ext cx="1039494" cy="1039494"/>
            </a:xfrm>
            <a:custGeom>
              <a:avLst/>
              <a:gdLst/>
              <a:ahLst/>
              <a:cxnLst/>
              <a:rect l="l" t="t" r="r" b="b"/>
              <a:pathLst>
                <a:path w="1039495" h="1039495">
                  <a:moveTo>
                    <a:pt x="519483" y="0"/>
                  </a:moveTo>
                  <a:lnTo>
                    <a:pt x="475211" y="1878"/>
                  </a:lnTo>
                  <a:lnTo>
                    <a:pt x="431197" y="7513"/>
                  </a:lnTo>
                  <a:lnTo>
                    <a:pt x="387703" y="16905"/>
                  </a:lnTo>
                  <a:lnTo>
                    <a:pt x="344986" y="30054"/>
                  </a:lnTo>
                  <a:lnTo>
                    <a:pt x="303307" y="46960"/>
                  </a:lnTo>
                  <a:lnTo>
                    <a:pt x="262925" y="67623"/>
                  </a:lnTo>
                  <a:lnTo>
                    <a:pt x="224099" y="92043"/>
                  </a:lnTo>
                  <a:lnTo>
                    <a:pt x="187089" y="120219"/>
                  </a:lnTo>
                  <a:lnTo>
                    <a:pt x="152153" y="152153"/>
                  </a:lnTo>
                  <a:lnTo>
                    <a:pt x="120219" y="187089"/>
                  </a:lnTo>
                  <a:lnTo>
                    <a:pt x="92043" y="224099"/>
                  </a:lnTo>
                  <a:lnTo>
                    <a:pt x="67623" y="262925"/>
                  </a:lnTo>
                  <a:lnTo>
                    <a:pt x="46960" y="303308"/>
                  </a:lnTo>
                  <a:lnTo>
                    <a:pt x="30054" y="344987"/>
                  </a:lnTo>
                  <a:lnTo>
                    <a:pt x="16905" y="387703"/>
                  </a:lnTo>
                  <a:lnTo>
                    <a:pt x="7513" y="431198"/>
                  </a:lnTo>
                  <a:lnTo>
                    <a:pt x="1878" y="475211"/>
                  </a:lnTo>
                  <a:lnTo>
                    <a:pt x="0" y="519484"/>
                  </a:lnTo>
                  <a:lnTo>
                    <a:pt x="1878" y="563756"/>
                  </a:lnTo>
                  <a:lnTo>
                    <a:pt x="7513" y="607770"/>
                  </a:lnTo>
                  <a:lnTo>
                    <a:pt x="16905" y="651264"/>
                  </a:lnTo>
                  <a:lnTo>
                    <a:pt x="30054" y="693981"/>
                  </a:lnTo>
                  <a:lnTo>
                    <a:pt x="46960" y="735660"/>
                  </a:lnTo>
                  <a:lnTo>
                    <a:pt x="67623" y="776042"/>
                  </a:lnTo>
                  <a:lnTo>
                    <a:pt x="92043" y="814868"/>
                  </a:lnTo>
                  <a:lnTo>
                    <a:pt x="120219" y="851879"/>
                  </a:lnTo>
                  <a:lnTo>
                    <a:pt x="152153" y="886815"/>
                  </a:lnTo>
                  <a:lnTo>
                    <a:pt x="187089" y="918748"/>
                  </a:lnTo>
                  <a:lnTo>
                    <a:pt x="224099" y="946925"/>
                  </a:lnTo>
                  <a:lnTo>
                    <a:pt x="262925" y="971345"/>
                  </a:lnTo>
                  <a:lnTo>
                    <a:pt x="303307" y="992007"/>
                  </a:lnTo>
                  <a:lnTo>
                    <a:pt x="344986" y="1008913"/>
                  </a:lnTo>
                  <a:lnTo>
                    <a:pt x="387703" y="1022062"/>
                  </a:lnTo>
                  <a:lnTo>
                    <a:pt x="431197" y="1031455"/>
                  </a:lnTo>
                  <a:lnTo>
                    <a:pt x="475211" y="1037090"/>
                  </a:lnTo>
                  <a:lnTo>
                    <a:pt x="519483" y="1038968"/>
                  </a:lnTo>
                  <a:lnTo>
                    <a:pt x="563756" y="1037090"/>
                  </a:lnTo>
                  <a:lnTo>
                    <a:pt x="607769" y="1031455"/>
                  </a:lnTo>
                  <a:lnTo>
                    <a:pt x="651264" y="1022062"/>
                  </a:lnTo>
                  <a:lnTo>
                    <a:pt x="693980" y="1008913"/>
                  </a:lnTo>
                  <a:lnTo>
                    <a:pt x="735660" y="992007"/>
                  </a:lnTo>
                  <a:lnTo>
                    <a:pt x="776042" y="971345"/>
                  </a:lnTo>
                  <a:lnTo>
                    <a:pt x="814868" y="946925"/>
                  </a:lnTo>
                  <a:lnTo>
                    <a:pt x="851879" y="918748"/>
                  </a:lnTo>
                  <a:lnTo>
                    <a:pt x="886815" y="886815"/>
                  </a:lnTo>
                  <a:lnTo>
                    <a:pt x="918748" y="851879"/>
                  </a:lnTo>
                  <a:lnTo>
                    <a:pt x="946925" y="814868"/>
                  </a:lnTo>
                  <a:lnTo>
                    <a:pt x="971344" y="776042"/>
                  </a:lnTo>
                  <a:lnTo>
                    <a:pt x="992007" y="735660"/>
                  </a:lnTo>
                  <a:lnTo>
                    <a:pt x="1008913" y="693981"/>
                  </a:lnTo>
                  <a:lnTo>
                    <a:pt x="1022062" y="651264"/>
                  </a:lnTo>
                  <a:lnTo>
                    <a:pt x="1031454" y="607770"/>
                  </a:lnTo>
                  <a:lnTo>
                    <a:pt x="1037090" y="563756"/>
                  </a:lnTo>
                  <a:lnTo>
                    <a:pt x="1038968" y="519484"/>
                  </a:lnTo>
                  <a:lnTo>
                    <a:pt x="1037090" y="475211"/>
                  </a:lnTo>
                  <a:lnTo>
                    <a:pt x="1031454" y="431198"/>
                  </a:lnTo>
                  <a:lnTo>
                    <a:pt x="1022062" y="387703"/>
                  </a:lnTo>
                  <a:lnTo>
                    <a:pt x="1008913" y="344987"/>
                  </a:lnTo>
                  <a:lnTo>
                    <a:pt x="992007" y="303308"/>
                  </a:lnTo>
                  <a:lnTo>
                    <a:pt x="971344" y="262925"/>
                  </a:lnTo>
                  <a:lnTo>
                    <a:pt x="946925" y="224099"/>
                  </a:lnTo>
                  <a:lnTo>
                    <a:pt x="918748" y="187089"/>
                  </a:lnTo>
                  <a:lnTo>
                    <a:pt x="886815" y="152153"/>
                  </a:lnTo>
                  <a:lnTo>
                    <a:pt x="851879" y="120219"/>
                  </a:lnTo>
                  <a:lnTo>
                    <a:pt x="814868" y="92043"/>
                  </a:lnTo>
                  <a:lnTo>
                    <a:pt x="776042" y="67623"/>
                  </a:lnTo>
                  <a:lnTo>
                    <a:pt x="735660" y="46960"/>
                  </a:lnTo>
                  <a:lnTo>
                    <a:pt x="693980" y="30054"/>
                  </a:lnTo>
                  <a:lnTo>
                    <a:pt x="651264" y="16905"/>
                  </a:lnTo>
                  <a:lnTo>
                    <a:pt x="607769" y="7513"/>
                  </a:lnTo>
                  <a:lnTo>
                    <a:pt x="563756" y="1878"/>
                  </a:lnTo>
                  <a:lnTo>
                    <a:pt x="519483" y="0"/>
                  </a:lnTo>
                  <a:close/>
                </a:path>
              </a:pathLst>
            </a:custGeom>
            <a:solidFill>
              <a:srgbClr val="9CC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2391" y="7378700"/>
              <a:ext cx="692364" cy="762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2669" y="7127888"/>
              <a:ext cx="1700377" cy="13662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59369" y="7356489"/>
              <a:ext cx="1167130" cy="833119"/>
            </a:xfrm>
            <a:custGeom>
              <a:avLst/>
              <a:gdLst/>
              <a:ahLst/>
              <a:cxnLst/>
              <a:rect l="l" t="t" r="r" b="b"/>
              <a:pathLst>
                <a:path w="1167129" h="833120">
                  <a:moveTo>
                    <a:pt x="0" y="0"/>
                  </a:moveTo>
                  <a:lnTo>
                    <a:pt x="1166977" y="0"/>
                  </a:lnTo>
                  <a:lnTo>
                    <a:pt x="1166977" y="832895"/>
                  </a:lnTo>
                  <a:lnTo>
                    <a:pt x="0" y="832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E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88105" y="7468704"/>
              <a:ext cx="465455" cy="546735"/>
            </a:xfrm>
            <a:custGeom>
              <a:avLst/>
              <a:gdLst/>
              <a:ahLst/>
              <a:cxnLst/>
              <a:rect l="l" t="t" r="r" b="b"/>
              <a:pathLst>
                <a:path w="465454" h="546734">
                  <a:moveTo>
                    <a:pt x="439483" y="397027"/>
                  </a:moveTo>
                  <a:lnTo>
                    <a:pt x="422529" y="349135"/>
                  </a:lnTo>
                  <a:lnTo>
                    <a:pt x="0" y="498652"/>
                  </a:lnTo>
                  <a:lnTo>
                    <a:pt x="16954" y="546544"/>
                  </a:lnTo>
                  <a:lnTo>
                    <a:pt x="439483" y="397027"/>
                  </a:lnTo>
                  <a:close/>
                </a:path>
                <a:path w="465454" h="546734">
                  <a:moveTo>
                    <a:pt x="465074" y="47891"/>
                  </a:moveTo>
                  <a:lnTo>
                    <a:pt x="448132" y="0"/>
                  </a:lnTo>
                  <a:lnTo>
                    <a:pt x="25603" y="149517"/>
                  </a:lnTo>
                  <a:lnTo>
                    <a:pt x="42545" y="197408"/>
                  </a:lnTo>
                  <a:lnTo>
                    <a:pt x="465074" y="47891"/>
                  </a:lnTo>
                  <a:close/>
                </a:path>
              </a:pathLst>
            </a:custGeom>
            <a:solidFill>
              <a:srgbClr val="8AB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9409" y="7633775"/>
              <a:ext cx="0" cy="137160"/>
            </a:xfrm>
            <a:custGeom>
              <a:avLst/>
              <a:gdLst/>
              <a:ahLst/>
              <a:cxnLst/>
              <a:rect l="l" t="t" r="r" b="b"/>
              <a:pathLst>
                <a:path h="137159">
                  <a:moveTo>
                    <a:pt x="0" y="0"/>
                  </a:moveTo>
                  <a:lnTo>
                    <a:pt x="0" y="136711"/>
                  </a:lnTo>
                </a:path>
              </a:pathLst>
            </a:custGeom>
            <a:ln w="50800">
              <a:solidFill>
                <a:srgbClr val="8AB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87079" y="7615304"/>
              <a:ext cx="115570" cy="51435"/>
            </a:xfrm>
            <a:custGeom>
              <a:avLst/>
              <a:gdLst/>
              <a:ahLst/>
              <a:cxnLst/>
              <a:rect l="l" t="t" r="r" b="b"/>
              <a:pathLst>
                <a:path w="115570" h="51434">
                  <a:moveTo>
                    <a:pt x="0" y="143"/>
                  </a:moveTo>
                  <a:lnTo>
                    <a:pt x="114892" y="0"/>
                  </a:lnTo>
                  <a:lnTo>
                    <a:pt x="114956" y="50800"/>
                  </a:lnTo>
                  <a:lnTo>
                    <a:pt x="63" y="50943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8AB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60649" y="7427912"/>
              <a:ext cx="922019" cy="316230"/>
            </a:xfrm>
            <a:custGeom>
              <a:avLst/>
              <a:gdLst/>
              <a:ahLst/>
              <a:cxnLst/>
              <a:rect l="l" t="t" r="r" b="b"/>
              <a:pathLst>
                <a:path w="922020" h="316229">
                  <a:moveTo>
                    <a:pt x="226453" y="212940"/>
                  </a:moveTo>
                  <a:lnTo>
                    <a:pt x="218160" y="174205"/>
                  </a:lnTo>
                  <a:lnTo>
                    <a:pt x="193294" y="140157"/>
                  </a:lnTo>
                  <a:lnTo>
                    <a:pt x="155841" y="117551"/>
                  </a:lnTo>
                  <a:lnTo>
                    <a:pt x="113233" y="110007"/>
                  </a:lnTo>
                  <a:lnTo>
                    <a:pt x="70624" y="117551"/>
                  </a:lnTo>
                  <a:lnTo>
                    <a:pt x="33172" y="140157"/>
                  </a:lnTo>
                  <a:lnTo>
                    <a:pt x="8293" y="174205"/>
                  </a:lnTo>
                  <a:lnTo>
                    <a:pt x="0" y="212940"/>
                  </a:lnTo>
                  <a:lnTo>
                    <a:pt x="8293" y="251675"/>
                  </a:lnTo>
                  <a:lnTo>
                    <a:pt x="33172" y="285724"/>
                  </a:lnTo>
                  <a:lnTo>
                    <a:pt x="70624" y="308343"/>
                  </a:lnTo>
                  <a:lnTo>
                    <a:pt x="113233" y="315874"/>
                  </a:lnTo>
                  <a:lnTo>
                    <a:pt x="155841" y="308343"/>
                  </a:lnTo>
                  <a:lnTo>
                    <a:pt x="193294" y="285724"/>
                  </a:lnTo>
                  <a:lnTo>
                    <a:pt x="218160" y="251675"/>
                  </a:lnTo>
                  <a:lnTo>
                    <a:pt x="226453" y="212940"/>
                  </a:lnTo>
                  <a:close/>
                </a:path>
                <a:path w="922020" h="316229">
                  <a:moveTo>
                    <a:pt x="921981" y="102933"/>
                  </a:moveTo>
                  <a:lnTo>
                    <a:pt x="913688" y="64198"/>
                  </a:lnTo>
                  <a:lnTo>
                    <a:pt x="888822" y="30149"/>
                  </a:lnTo>
                  <a:lnTo>
                    <a:pt x="851357" y="7543"/>
                  </a:lnTo>
                  <a:lnTo>
                    <a:pt x="808761" y="0"/>
                  </a:lnTo>
                  <a:lnTo>
                    <a:pt x="766152" y="7543"/>
                  </a:lnTo>
                  <a:lnTo>
                    <a:pt x="728687" y="30149"/>
                  </a:lnTo>
                  <a:lnTo>
                    <a:pt x="703821" y="64198"/>
                  </a:lnTo>
                  <a:lnTo>
                    <a:pt x="695528" y="102933"/>
                  </a:lnTo>
                  <a:lnTo>
                    <a:pt x="703821" y="141668"/>
                  </a:lnTo>
                  <a:lnTo>
                    <a:pt x="728687" y="175717"/>
                  </a:lnTo>
                  <a:lnTo>
                    <a:pt x="766152" y="198335"/>
                  </a:lnTo>
                  <a:lnTo>
                    <a:pt x="808761" y="205867"/>
                  </a:lnTo>
                  <a:lnTo>
                    <a:pt x="851357" y="198335"/>
                  </a:lnTo>
                  <a:lnTo>
                    <a:pt x="888822" y="175717"/>
                  </a:lnTo>
                  <a:lnTo>
                    <a:pt x="913688" y="141668"/>
                  </a:lnTo>
                  <a:lnTo>
                    <a:pt x="921981" y="102933"/>
                  </a:lnTo>
                  <a:close/>
                </a:path>
              </a:pathLst>
            </a:custGeom>
            <a:solidFill>
              <a:srgbClr val="8AB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01999" y="7537780"/>
              <a:ext cx="581025" cy="438784"/>
            </a:xfrm>
            <a:custGeom>
              <a:avLst/>
              <a:gdLst/>
              <a:ahLst/>
              <a:cxnLst/>
              <a:rect l="l" t="t" r="r" b="b"/>
              <a:pathLst>
                <a:path w="581025" h="438784">
                  <a:moveTo>
                    <a:pt x="226453" y="102933"/>
                  </a:moveTo>
                  <a:lnTo>
                    <a:pt x="218160" y="64198"/>
                  </a:lnTo>
                  <a:lnTo>
                    <a:pt x="193281" y="30149"/>
                  </a:lnTo>
                  <a:lnTo>
                    <a:pt x="155829" y="7531"/>
                  </a:lnTo>
                  <a:lnTo>
                    <a:pt x="113220" y="0"/>
                  </a:lnTo>
                  <a:lnTo>
                    <a:pt x="70612" y="7531"/>
                  </a:lnTo>
                  <a:lnTo>
                    <a:pt x="33159" y="30149"/>
                  </a:lnTo>
                  <a:lnTo>
                    <a:pt x="8293" y="64198"/>
                  </a:lnTo>
                  <a:lnTo>
                    <a:pt x="0" y="102933"/>
                  </a:lnTo>
                  <a:lnTo>
                    <a:pt x="8293" y="141668"/>
                  </a:lnTo>
                  <a:lnTo>
                    <a:pt x="33159" y="175717"/>
                  </a:lnTo>
                  <a:lnTo>
                    <a:pt x="70612" y="198323"/>
                  </a:lnTo>
                  <a:lnTo>
                    <a:pt x="113220" y="205867"/>
                  </a:lnTo>
                  <a:lnTo>
                    <a:pt x="155829" y="198323"/>
                  </a:lnTo>
                  <a:lnTo>
                    <a:pt x="193281" y="175717"/>
                  </a:lnTo>
                  <a:lnTo>
                    <a:pt x="218160" y="141668"/>
                  </a:lnTo>
                  <a:lnTo>
                    <a:pt x="226453" y="102933"/>
                  </a:lnTo>
                  <a:close/>
                </a:path>
                <a:path w="581025" h="438784">
                  <a:moveTo>
                    <a:pt x="580631" y="335648"/>
                  </a:moveTo>
                  <a:lnTo>
                    <a:pt x="572338" y="296913"/>
                  </a:lnTo>
                  <a:lnTo>
                    <a:pt x="547471" y="262864"/>
                  </a:lnTo>
                  <a:lnTo>
                    <a:pt x="510006" y="240245"/>
                  </a:lnTo>
                  <a:lnTo>
                    <a:pt x="467410" y="232714"/>
                  </a:lnTo>
                  <a:lnTo>
                    <a:pt x="424802" y="240245"/>
                  </a:lnTo>
                  <a:lnTo>
                    <a:pt x="387337" y="262864"/>
                  </a:lnTo>
                  <a:lnTo>
                    <a:pt x="362470" y="296913"/>
                  </a:lnTo>
                  <a:lnTo>
                    <a:pt x="354177" y="335648"/>
                  </a:lnTo>
                  <a:lnTo>
                    <a:pt x="362470" y="374383"/>
                  </a:lnTo>
                  <a:lnTo>
                    <a:pt x="387337" y="408432"/>
                  </a:lnTo>
                  <a:lnTo>
                    <a:pt x="424802" y="431038"/>
                  </a:lnTo>
                  <a:lnTo>
                    <a:pt x="467410" y="438581"/>
                  </a:lnTo>
                  <a:lnTo>
                    <a:pt x="510006" y="431038"/>
                  </a:lnTo>
                  <a:lnTo>
                    <a:pt x="547471" y="408432"/>
                  </a:lnTo>
                  <a:lnTo>
                    <a:pt x="572338" y="374383"/>
                  </a:lnTo>
                  <a:lnTo>
                    <a:pt x="580631" y="335648"/>
                  </a:lnTo>
                  <a:close/>
                </a:path>
              </a:pathLst>
            </a:custGeom>
            <a:solidFill>
              <a:srgbClr val="4F9B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7926" y="7879241"/>
              <a:ext cx="226695" cy="206375"/>
            </a:xfrm>
            <a:custGeom>
              <a:avLst/>
              <a:gdLst/>
              <a:ahLst/>
              <a:cxnLst/>
              <a:rect l="l" t="t" r="r" b="b"/>
              <a:pathLst>
                <a:path w="226695" h="206375">
                  <a:moveTo>
                    <a:pt x="113224" y="0"/>
                  </a:moveTo>
                  <a:lnTo>
                    <a:pt x="70618" y="7536"/>
                  </a:lnTo>
                  <a:lnTo>
                    <a:pt x="33162" y="30147"/>
                  </a:lnTo>
                  <a:lnTo>
                    <a:pt x="8290" y="64197"/>
                  </a:lnTo>
                  <a:lnTo>
                    <a:pt x="0" y="102931"/>
                  </a:lnTo>
                  <a:lnTo>
                    <a:pt x="8290" y="141664"/>
                  </a:lnTo>
                  <a:lnTo>
                    <a:pt x="33162" y="175714"/>
                  </a:lnTo>
                  <a:lnTo>
                    <a:pt x="70618" y="198325"/>
                  </a:lnTo>
                  <a:lnTo>
                    <a:pt x="113224" y="205862"/>
                  </a:lnTo>
                  <a:lnTo>
                    <a:pt x="155831" y="198325"/>
                  </a:lnTo>
                  <a:lnTo>
                    <a:pt x="193286" y="175714"/>
                  </a:lnTo>
                  <a:lnTo>
                    <a:pt x="218158" y="141664"/>
                  </a:lnTo>
                  <a:lnTo>
                    <a:pt x="226449" y="102931"/>
                  </a:lnTo>
                  <a:lnTo>
                    <a:pt x="218158" y="64197"/>
                  </a:lnTo>
                  <a:lnTo>
                    <a:pt x="193286" y="30147"/>
                  </a:lnTo>
                  <a:lnTo>
                    <a:pt x="155831" y="7536"/>
                  </a:lnTo>
                  <a:lnTo>
                    <a:pt x="113224" y="0"/>
                  </a:lnTo>
                  <a:close/>
                </a:path>
              </a:pathLst>
            </a:custGeom>
            <a:solidFill>
              <a:srgbClr val="8AB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85762" y="7742875"/>
              <a:ext cx="55244" cy="137160"/>
            </a:xfrm>
            <a:custGeom>
              <a:avLst/>
              <a:gdLst/>
              <a:ahLst/>
              <a:cxnLst/>
              <a:rect l="l" t="t" r="r" b="b"/>
              <a:pathLst>
                <a:path w="55245" h="137159">
                  <a:moveTo>
                    <a:pt x="54853" y="1526"/>
                  </a:moveTo>
                  <a:lnTo>
                    <a:pt x="50777" y="137128"/>
                  </a:lnTo>
                  <a:lnTo>
                    <a:pt x="0" y="135601"/>
                  </a:lnTo>
                  <a:lnTo>
                    <a:pt x="4076" y="0"/>
                  </a:lnTo>
                  <a:lnTo>
                    <a:pt x="54853" y="1526"/>
                  </a:lnTo>
                  <a:close/>
                </a:path>
              </a:pathLst>
            </a:custGeom>
            <a:solidFill>
              <a:srgbClr val="8AB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023823" y="7316374"/>
              <a:ext cx="731520" cy="485775"/>
            </a:xfrm>
            <a:custGeom>
              <a:avLst/>
              <a:gdLst/>
              <a:ahLst/>
              <a:cxnLst/>
              <a:rect l="l" t="t" r="r" b="b"/>
              <a:pathLst>
                <a:path w="731519" h="485775">
                  <a:moveTo>
                    <a:pt x="0" y="0"/>
                  </a:moveTo>
                  <a:lnTo>
                    <a:pt x="731062" y="0"/>
                  </a:lnTo>
                  <a:lnTo>
                    <a:pt x="731062" y="485211"/>
                  </a:lnTo>
                  <a:lnTo>
                    <a:pt x="0" y="485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E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23823" y="7316374"/>
              <a:ext cx="731520" cy="485775"/>
            </a:xfrm>
            <a:custGeom>
              <a:avLst/>
              <a:gdLst/>
              <a:ahLst/>
              <a:cxnLst/>
              <a:rect l="l" t="t" r="r" b="b"/>
              <a:pathLst>
                <a:path w="731519" h="485775">
                  <a:moveTo>
                    <a:pt x="0" y="0"/>
                  </a:moveTo>
                  <a:lnTo>
                    <a:pt x="731061" y="0"/>
                  </a:lnTo>
                  <a:lnTo>
                    <a:pt x="731061" y="485210"/>
                  </a:lnTo>
                  <a:lnTo>
                    <a:pt x="0" y="4852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AB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297367" y="7501406"/>
              <a:ext cx="731520" cy="485775"/>
            </a:xfrm>
            <a:custGeom>
              <a:avLst/>
              <a:gdLst/>
              <a:ahLst/>
              <a:cxnLst/>
              <a:rect l="l" t="t" r="r" b="b"/>
              <a:pathLst>
                <a:path w="731519" h="485775">
                  <a:moveTo>
                    <a:pt x="0" y="0"/>
                  </a:moveTo>
                  <a:lnTo>
                    <a:pt x="731062" y="0"/>
                  </a:lnTo>
                  <a:lnTo>
                    <a:pt x="731062" y="485211"/>
                  </a:lnTo>
                  <a:lnTo>
                    <a:pt x="0" y="485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E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297367" y="7501406"/>
              <a:ext cx="731520" cy="485775"/>
            </a:xfrm>
            <a:custGeom>
              <a:avLst/>
              <a:gdLst/>
              <a:ahLst/>
              <a:cxnLst/>
              <a:rect l="l" t="t" r="r" b="b"/>
              <a:pathLst>
                <a:path w="731519" h="485775">
                  <a:moveTo>
                    <a:pt x="0" y="0"/>
                  </a:moveTo>
                  <a:lnTo>
                    <a:pt x="731061" y="0"/>
                  </a:lnTo>
                  <a:lnTo>
                    <a:pt x="731061" y="485210"/>
                  </a:lnTo>
                  <a:lnTo>
                    <a:pt x="0" y="4852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AB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25003" y="7698411"/>
              <a:ext cx="731520" cy="485775"/>
            </a:xfrm>
            <a:custGeom>
              <a:avLst/>
              <a:gdLst/>
              <a:ahLst/>
              <a:cxnLst/>
              <a:rect l="l" t="t" r="r" b="b"/>
              <a:pathLst>
                <a:path w="731519" h="485775">
                  <a:moveTo>
                    <a:pt x="0" y="0"/>
                  </a:moveTo>
                  <a:lnTo>
                    <a:pt x="731062" y="0"/>
                  </a:lnTo>
                  <a:lnTo>
                    <a:pt x="731062" y="485211"/>
                  </a:lnTo>
                  <a:lnTo>
                    <a:pt x="0" y="485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E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525003" y="7698411"/>
              <a:ext cx="731520" cy="485775"/>
            </a:xfrm>
            <a:custGeom>
              <a:avLst/>
              <a:gdLst/>
              <a:ahLst/>
              <a:cxnLst/>
              <a:rect l="l" t="t" r="r" b="b"/>
              <a:pathLst>
                <a:path w="731519" h="485775">
                  <a:moveTo>
                    <a:pt x="0" y="0"/>
                  </a:moveTo>
                  <a:lnTo>
                    <a:pt x="731061" y="0"/>
                  </a:lnTo>
                  <a:lnTo>
                    <a:pt x="731061" y="485210"/>
                  </a:lnTo>
                  <a:lnTo>
                    <a:pt x="0" y="4852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AB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10509" y="7139382"/>
              <a:ext cx="1775359" cy="13427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602609" y="7393383"/>
              <a:ext cx="1191260" cy="758825"/>
            </a:xfrm>
            <a:custGeom>
              <a:avLst/>
              <a:gdLst/>
              <a:ahLst/>
              <a:cxnLst/>
              <a:rect l="l" t="t" r="r" b="b"/>
              <a:pathLst>
                <a:path w="1191259" h="758825">
                  <a:moveTo>
                    <a:pt x="1157386" y="0"/>
                  </a:moveTo>
                  <a:lnTo>
                    <a:pt x="33771" y="0"/>
                  </a:lnTo>
                  <a:lnTo>
                    <a:pt x="20626" y="2653"/>
                  </a:lnTo>
                  <a:lnTo>
                    <a:pt x="9891" y="9891"/>
                  </a:lnTo>
                  <a:lnTo>
                    <a:pt x="2654" y="20625"/>
                  </a:lnTo>
                  <a:lnTo>
                    <a:pt x="0" y="33771"/>
                  </a:lnTo>
                  <a:lnTo>
                    <a:pt x="0" y="724807"/>
                  </a:lnTo>
                  <a:lnTo>
                    <a:pt x="2654" y="737952"/>
                  </a:lnTo>
                  <a:lnTo>
                    <a:pt x="9891" y="748687"/>
                  </a:lnTo>
                  <a:lnTo>
                    <a:pt x="20626" y="755925"/>
                  </a:lnTo>
                  <a:lnTo>
                    <a:pt x="33771" y="758579"/>
                  </a:lnTo>
                  <a:lnTo>
                    <a:pt x="1157386" y="758579"/>
                  </a:lnTo>
                  <a:lnTo>
                    <a:pt x="1170532" y="755925"/>
                  </a:lnTo>
                  <a:lnTo>
                    <a:pt x="1181267" y="748687"/>
                  </a:lnTo>
                  <a:lnTo>
                    <a:pt x="1188505" y="737952"/>
                  </a:lnTo>
                  <a:lnTo>
                    <a:pt x="1191159" y="724807"/>
                  </a:lnTo>
                  <a:lnTo>
                    <a:pt x="1191159" y="33771"/>
                  </a:lnTo>
                  <a:lnTo>
                    <a:pt x="1188505" y="20625"/>
                  </a:lnTo>
                  <a:lnTo>
                    <a:pt x="1181267" y="9891"/>
                  </a:lnTo>
                  <a:lnTo>
                    <a:pt x="1170532" y="2653"/>
                  </a:lnTo>
                  <a:lnTo>
                    <a:pt x="1157386" y="0"/>
                  </a:lnTo>
                  <a:close/>
                </a:path>
              </a:pathLst>
            </a:custGeom>
            <a:solidFill>
              <a:srgbClr val="C4DE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02609" y="7393383"/>
              <a:ext cx="1191260" cy="758825"/>
            </a:xfrm>
            <a:custGeom>
              <a:avLst/>
              <a:gdLst/>
              <a:ahLst/>
              <a:cxnLst/>
              <a:rect l="l" t="t" r="r" b="b"/>
              <a:pathLst>
                <a:path w="1191259" h="758825">
                  <a:moveTo>
                    <a:pt x="0" y="724807"/>
                  </a:moveTo>
                  <a:lnTo>
                    <a:pt x="0" y="33771"/>
                  </a:lnTo>
                  <a:lnTo>
                    <a:pt x="2653" y="20626"/>
                  </a:lnTo>
                  <a:lnTo>
                    <a:pt x="9891" y="9891"/>
                  </a:lnTo>
                  <a:lnTo>
                    <a:pt x="20626" y="2653"/>
                  </a:lnTo>
                  <a:lnTo>
                    <a:pt x="33771" y="0"/>
                  </a:lnTo>
                  <a:lnTo>
                    <a:pt x="1157387" y="0"/>
                  </a:lnTo>
                  <a:lnTo>
                    <a:pt x="1170532" y="2653"/>
                  </a:lnTo>
                  <a:lnTo>
                    <a:pt x="1181267" y="9891"/>
                  </a:lnTo>
                  <a:lnTo>
                    <a:pt x="1188505" y="20626"/>
                  </a:lnTo>
                  <a:lnTo>
                    <a:pt x="1191159" y="33771"/>
                  </a:lnTo>
                  <a:lnTo>
                    <a:pt x="1191159" y="724807"/>
                  </a:lnTo>
                  <a:lnTo>
                    <a:pt x="1188505" y="737953"/>
                  </a:lnTo>
                  <a:lnTo>
                    <a:pt x="1181267" y="748687"/>
                  </a:lnTo>
                  <a:lnTo>
                    <a:pt x="1170532" y="755925"/>
                  </a:lnTo>
                  <a:lnTo>
                    <a:pt x="1157387" y="758579"/>
                  </a:lnTo>
                  <a:lnTo>
                    <a:pt x="33771" y="758579"/>
                  </a:lnTo>
                  <a:lnTo>
                    <a:pt x="20626" y="755925"/>
                  </a:lnTo>
                  <a:lnTo>
                    <a:pt x="9891" y="748687"/>
                  </a:lnTo>
                  <a:lnTo>
                    <a:pt x="2653" y="737953"/>
                  </a:lnTo>
                  <a:lnTo>
                    <a:pt x="0" y="724807"/>
                  </a:lnTo>
                  <a:close/>
                </a:path>
              </a:pathLst>
            </a:custGeom>
            <a:ln w="50800">
              <a:solidFill>
                <a:srgbClr val="8AB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46100" y="546100"/>
            <a:ext cx="8077834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Neo4j</a:t>
            </a:r>
            <a:r>
              <a:rPr spc="-35" dirty="0"/>
              <a:t> </a:t>
            </a:r>
            <a:r>
              <a:rPr dirty="0"/>
              <a:t>–</a:t>
            </a:r>
            <a:r>
              <a:rPr spc="-35" dirty="0"/>
              <a:t> </a:t>
            </a:r>
            <a:r>
              <a:rPr dirty="0"/>
              <a:t>Key</a:t>
            </a:r>
            <a:r>
              <a:rPr spc="-35" dirty="0"/>
              <a:t> </a:t>
            </a:r>
            <a:r>
              <a:rPr dirty="0"/>
              <a:t>Product</a:t>
            </a:r>
            <a:r>
              <a:rPr spc="-30" dirty="0"/>
              <a:t> </a:t>
            </a:r>
            <a:r>
              <a:rPr spc="-10" dirty="0"/>
              <a:t>Features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71500" y="1676400"/>
            <a:ext cx="5333365" cy="14528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340"/>
              </a:spcBef>
            </a:pP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Native</a:t>
            </a:r>
            <a:r>
              <a:rPr sz="3200" b="1" spc="-9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Graph</a:t>
            </a:r>
            <a:r>
              <a:rPr sz="3200" b="1" spc="-9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6FB048"/>
                </a:solidFill>
                <a:latin typeface="Trebuchet MS"/>
                <a:cs typeface="Trebuchet MS"/>
              </a:rPr>
              <a:t>Storage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Ensures</a:t>
            </a:r>
            <a:r>
              <a:rPr sz="3200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3200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consistency</a:t>
            </a:r>
            <a:r>
              <a:rPr sz="3200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3200" spc="-10" dirty="0">
                <a:solidFill>
                  <a:srgbClr val="404040"/>
                </a:solidFill>
                <a:latin typeface="Trebuchet MS"/>
                <a:cs typeface="Trebuchet MS"/>
              </a:rPr>
              <a:t>performance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1500" y="3263900"/>
            <a:ext cx="461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Native</a:t>
            </a:r>
            <a:r>
              <a:rPr sz="3200" b="1" spc="-8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Graph</a:t>
            </a:r>
            <a:r>
              <a:rPr sz="3200" b="1" spc="-8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6FB048"/>
                </a:solidFill>
                <a:latin typeface="Trebuchet MS"/>
                <a:cs typeface="Trebuchet MS"/>
              </a:rPr>
              <a:t>Processing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500" y="4394200"/>
            <a:ext cx="7197725" cy="210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70"/>
              </a:lnSpc>
              <a:spcBef>
                <a:spcPts val="100"/>
              </a:spcBef>
            </a:pP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“Whiteboard</a:t>
            </a:r>
            <a:r>
              <a:rPr sz="3200" b="1" spc="-114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Friendly”</a:t>
            </a:r>
            <a:r>
              <a:rPr sz="3200" b="1" spc="-114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Data</a:t>
            </a:r>
            <a:r>
              <a:rPr sz="3200" b="1" spc="-114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6FB048"/>
                </a:solidFill>
                <a:latin typeface="Trebuchet MS"/>
                <a:cs typeface="Trebuchet MS"/>
              </a:rPr>
              <a:t>Modeling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70"/>
              </a:lnSpc>
            </a:pP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Model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naturally</a:t>
            </a:r>
            <a:r>
              <a:rPr sz="32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Trebuchet MS"/>
                <a:cs typeface="Trebuchet MS"/>
              </a:rPr>
              <a:t>occurs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70"/>
              </a:lnSpc>
              <a:spcBef>
                <a:spcPts val="1260"/>
              </a:spcBef>
            </a:pP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High</a:t>
            </a:r>
            <a:r>
              <a:rPr sz="3200" b="1" spc="-40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Data</a:t>
            </a:r>
            <a:r>
              <a:rPr sz="3200" b="1" spc="-3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6FB048"/>
                </a:solidFill>
                <a:latin typeface="Trebuchet MS"/>
                <a:cs typeface="Trebuchet MS"/>
              </a:rPr>
              <a:t>Integrity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70"/>
              </a:lnSpc>
            </a:pP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Fully</a:t>
            </a:r>
            <a:r>
              <a:rPr sz="3200" spc="-2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ACID</a:t>
            </a:r>
            <a:r>
              <a:rPr sz="32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Trebuchet MS"/>
                <a:cs typeface="Trebuchet MS"/>
              </a:rPr>
              <a:t>transactions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15300" y="1295400"/>
            <a:ext cx="7178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6FB048"/>
                </a:solidFill>
                <a:latin typeface="Trebuchet MS"/>
                <a:cs typeface="Trebuchet MS"/>
              </a:rPr>
              <a:t>Powerful,</a:t>
            </a:r>
            <a:r>
              <a:rPr sz="3200" b="1" spc="-9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Expressive</a:t>
            </a:r>
            <a:r>
              <a:rPr sz="3200" b="1" spc="-90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Query</a:t>
            </a:r>
            <a:r>
              <a:rPr sz="3200" b="1" spc="-90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6FB048"/>
                </a:solidFill>
                <a:latin typeface="Trebuchet MS"/>
                <a:cs typeface="Trebuchet MS"/>
              </a:rPr>
              <a:t>Language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15300" y="1605280"/>
            <a:ext cx="7479665" cy="179070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Requires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10x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100x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less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code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than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404040"/>
                </a:solidFill>
                <a:latin typeface="Trebuchet MS"/>
                <a:cs typeface="Trebuchet MS"/>
              </a:rPr>
              <a:t>SQL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70"/>
              </a:lnSpc>
              <a:spcBef>
                <a:spcPts val="1260"/>
              </a:spcBef>
            </a:pP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Scalability</a:t>
            </a:r>
            <a:r>
              <a:rPr sz="3200" b="1" spc="-6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and</a:t>
            </a:r>
            <a:r>
              <a:rPr sz="3200" b="1" spc="-6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6FB048"/>
                </a:solidFill>
                <a:latin typeface="Trebuchet MS"/>
                <a:cs typeface="Trebuchet MS"/>
              </a:rPr>
              <a:t>High</a:t>
            </a:r>
            <a:r>
              <a:rPr sz="3200" b="1" spc="-235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6FB048"/>
                </a:solidFill>
                <a:latin typeface="Trebuchet MS"/>
                <a:cs typeface="Trebuchet MS"/>
              </a:rPr>
              <a:t>Availability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70"/>
              </a:lnSpc>
            </a:pPr>
            <a:r>
              <a:rPr sz="3200" spc="-10" dirty="0">
                <a:solidFill>
                  <a:srgbClr val="404040"/>
                </a:solidFill>
                <a:latin typeface="Trebuchet MS"/>
                <a:cs typeface="Trebuchet MS"/>
              </a:rPr>
              <a:t>Vertical</a:t>
            </a:r>
            <a:r>
              <a:rPr sz="3200" spc="-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3200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horizontal</a:t>
            </a:r>
            <a:r>
              <a:rPr sz="3200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scaling</a:t>
            </a:r>
            <a:r>
              <a:rPr sz="3200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Trebuchet MS"/>
                <a:cs typeface="Trebuchet MS"/>
              </a:rPr>
              <a:t>optimized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15300" y="3352800"/>
            <a:ext cx="186308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32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Trebuchet MS"/>
                <a:cs typeface="Trebuchet MS"/>
              </a:rPr>
              <a:t>graphs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6100" y="3733800"/>
            <a:ext cx="9841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581265" algn="l"/>
              </a:tabLst>
            </a:pP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Millions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hops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per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second,</a:t>
            </a:r>
            <a:r>
              <a:rPr sz="32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32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real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4800" b="1" spc="-15" baseline="-38194" dirty="0">
                <a:solidFill>
                  <a:srgbClr val="6FB048"/>
                </a:solidFill>
                <a:latin typeface="Trebuchet MS"/>
                <a:cs typeface="Trebuchet MS"/>
              </a:rPr>
              <a:t>Built-</a:t>
            </a:r>
            <a:r>
              <a:rPr sz="4800" b="1" baseline="-38194" dirty="0">
                <a:solidFill>
                  <a:srgbClr val="6FB048"/>
                </a:solidFill>
                <a:latin typeface="Trebuchet MS"/>
                <a:cs typeface="Trebuchet MS"/>
              </a:rPr>
              <a:t>in</a:t>
            </a:r>
            <a:r>
              <a:rPr sz="4800" b="1" spc="30" baseline="-38194" dirty="0">
                <a:solidFill>
                  <a:srgbClr val="6FB048"/>
                </a:solidFill>
                <a:latin typeface="Trebuchet MS"/>
                <a:cs typeface="Trebuchet MS"/>
              </a:rPr>
              <a:t> </a:t>
            </a:r>
            <a:r>
              <a:rPr sz="4800" b="1" spc="-37" baseline="-38194" dirty="0">
                <a:solidFill>
                  <a:srgbClr val="6FB048"/>
                </a:solidFill>
                <a:latin typeface="Trebuchet MS"/>
                <a:cs typeface="Trebuchet MS"/>
              </a:rPr>
              <a:t>ETL</a:t>
            </a:r>
            <a:endParaRPr sz="4800" baseline="-38194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15300" y="4323079"/>
            <a:ext cx="7020559" cy="179070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Seamless</a:t>
            </a:r>
            <a:r>
              <a:rPr sz="3200" spc="-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import</a:t>
            </a:r>
            <a:r>
              <a:rPr sz="3200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from</a:t>
            </a:r>
            <a:r>
              <a:rPr sz="3200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other</a:t>
            </a:r>
            <a:r>
              <a:rPr sz="3200" spc="-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Trebuchet MS"/>
                <a:cs typeface="Trebuchet MS"/>
              </a:rPr>
              <a:t>databases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70"/>
              </a:lnSpc>
              <a:spcBef>
                <a:spcPts val="1260"/>
              </a:spcBef>
            </a:pPr>
            <a:r>
              <a:rPr sz="3200" b="1" spc="-10" dirty="0">
                <a:solidFill>
                  <a:srgbClr val="6FB048"/>
                </a:solidFill>
                <a:latin typeface="Trebuchet MS"/>
                <a:cs typeface="Trebuchet MS"/>
              </a:rPr>
              <a:t>Integration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70"/>
              </a:lnSpc>
            </a:pP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Drivers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3200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APIs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404040"/>
                </a:solidFill>
                <a:latin typeface="Trebuchet MS"/>
                <a:cs typeface="Trebuchet MS"/>
              </a:rPr>
              <a:t>popular</a:t>
            </a:r>
            <a:r>
              <a:rPr sz="32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Trebuchet MS"/>
                <a:cs typeface="Trebuchet MS"/>
              </a:rPr>
              <a:t>languages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779000" y="7467600"/>
            <a:ext cx="836294" cy="5842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2000"/>
              </a:lnSpc>
              <a:spcBef>
                <a:spcPts val="500"/>
              </a:spcBef>
            </a:pPr>
            <a:r>
              <a:rPr sz="2000" b="1" spc="-50" dirty="0">
                <a:solidFill>
                  <a:srgbClr val="98BED5"/>
                </a:solidFill>
                <a:latin typeface="Trebuchet MS"/>
                <a:cs typeface="Trebuchet MS"/>
              </a:rPr>
              <a:t>MATCH </a:t>
            </a:r>
            <a:r>
              <a:rPr sz="2000" b="1" spc="-25" dirty="0">
                <a:solidFill>
                  <a:srgbClr val="98BED5"/>
                </a:solidFill>
                <a:latin typeface="Trebuchet MS"/>
                <a:cs typeface="Trebuchet MS"/>
              </a:rPr>
              <a:t>(A)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50900" y="6972564"/>
            <a:ext cx="12315825" cy="1538605"/>
            <a:chOff x="850900" y="6972564"/>
            <a:chExt cx="12315825" cy="153860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1145" y="6972564"/>
              <a:ext cx="1515299" cy="153859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917845" y="7201164"/>
              <a:ext cx="982344" cy="1005205"/>
            </a:xfrm>
            <a:custGeom>
              <a:avLst/>
              <a:gdLst/>
              <a:ahLst/>
              <a:cxnLst/>
              <a:rect l="l" t="t" r="r" b="b"/>
              <a:pathLst>
                <a:path w="982345" h="1005204">
                  <a:moveTo>
                    <a:pt x="490948" y="0"/>
                  </a:moveTo>
                  <a:lnTo>
                    <a:pt x="490948" y="160148"/>
                  </a:lnTo>
                  <a:lnTo>
                    <a:pt x="0" y="160148"/>
                  </a:lnTo>
                  <a:lnTo>
                    <a:pt x="0" y="845050"/>
                  </a:lnTo>
                  <a:lnTo>
                    <a:pt x="490948" y="845050"/>
                  </a:lnTo>
                  <a:lnTo>
                    <a:pt x="490948" y="1005198"/>
                  </a:lnTo>
                  <a:lnTo>
                    <a:pt x="981900" y="502599"/>
                  </a:lnTo>
                  <a:lnTo>
                    <a:pt x="490948" y="0"/>
                  </a:lnTo>
                  <a:close/>
                </a:path>
              </a:pathLst>
            </a:custGeom>
            <a:solidFill>
              <a:srgbClr val="9CC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900" y="7213600"/>
              <a:ext cx="1079500" cy="1104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56354" y="2800122"/>
              <a:ext cx="336550" cy="336550"/>
            </a:xfrm>
            <a:custGeom>
              <a:avLst/>
              <a:gdLst/>
              <a:ahLst/>
              <a:cxnLst/>
              <a:rect l="l" t="t" r="r" b="b"/>
              <a:pathLst>
                <a:path w="336550" h="336550">
                  <a:moveTo>
                    <a:pt x="168262" y="0"/>
                  </a:moveTo>
                  <a:lnTo>
                    <a:pt x="125577" y="5475"/>
                  </a:lnTo>
                  <a:lnTo>
                    <a:pt x="85161" y="21902"/>
                  </a:lnTo>
                  <a:lnTo>
                    <a:pt x="49282" y="49281"/>
                  </a:lnTo>
                  <a:lnTo>
                    <a:pt x="21903" y="85160"/>
                  </a:lnTo>
                  <a:lnTo>
                    <a:pt x="5475" y="125575"/>
                  </a:lnTo>
                  <a:lnTo>
                    <a:pt x="0" y="168259"/>
                  </a:lnTo>
                  <a:lnTo>
                    <a:pt x="5475" y="210942"/>
                  </a:lnTo>
                  <a:lnTo>
                    <a:pt x="21903" y="251357"/>
                  </a:lnTo>
                  <a:lnTo>
                    <a:pt x="49282" y="287236"/>
                  </a:lnTo>
                  <a:lnTo>
                    <a:pt x="85161" y="314615"/>
                  </a:lnTo>
                  <a:lnTo>
                    <a:pt x="125577" y="331042"/>
                  </a:lnTo>
                  <a:lnTo>
                    <a:pt x="168262" y="336518"/>
                  </a:lnTo>
                  <a:lnTo>
                    <a:pt x="210946" y="331042"/>
                  </a:lnTo>
                  <a:lnTo>
                    <a:pt x="251362" y="314615"/>
                  </a:lnTo>
                  <a:lnTo>
                    <a:pt x="287242" y="287236"/>
                  </a:lnTo>
                  <a:lnTo>
                    <a:pt x="314621" y="251357"/>
                  </a:lnTo>
                  <a:lnTo>
                    <a:pt x="331048" y="210942"/>
                  </a:lnTo>
                  <a:lnTo>
                    <a:pt x="336524" y="168259"/>
                  </a:lnTo>
                  <a:lnTo>
                    <a:pt x="331048" y="125575"/>
                  </a:lnTo>
                  <a:lnTo>
                    <a:pt x="314621" y="85160"/>
                  </a:lnTo>
                  <a:lnTo>
                    <a:pt x="287242" y="49281"/>
                  </a:lnTo>
                  <a:lnTo>
                    <a:pt x="251362" y="21902"/>
                  </a:lnTo>
                  <a:lnTo>
                    <a:pt x="210946" y="5475"/>
                  </a:lnTo>
                  <a:lnTo>
                    <a:pt x="16826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07070" y="3153268"/>
              <a:ext cx="336550" cy="336550"/>
            </a:xfrm>
            <a:custGeom>
              <a:avLst/>
              <a:gdLst/>
              <a:ahLst/>
              <a:cxnLst/>
              <a:rect l="l" t="t" r="r" b="b"/>
              <a:pathLst>
                <a:path w="336550" h="336550">
                  <a:moveTo>
                    <a:pt x="168259" y="0"/>
                  </a:moveTo>
                  <a:lnTo>
                    <a:pt x="125574" y="5475"/>
                  </a:lnTo>
                  <a:lnTo>
                    <a:pt x="85158" y="21903"/>
                  </a:lnTo>
                  <a:lnTo>
                    <a:pt x="49279" y="49282"/>
                  </a:lnTo>
                  <a:lnTo>
                    <a:pt x="21901" y="85160"/>
                  </a:lnTo>
                  <a:lnTo>
                    <a:pt x="5475" y="125575"/>
                  </a:lnTo>
                  <a:lnTo>
                    <a:pt x="0" y="168259"/>
                  </a:lnTo>
                  <a:lnTo>
                    <a:pt x="5475" y="210942"/>
                  </a:lnTo>
                  <a:lnTo>
                    <a:pt x="21901" y="251358"/>
                  </a:lnTo>
                  <a:lnTo>
                    <a:pt x="49279" y="287237"/>
                  </a:lnTo>
                  <a:lnTo>
                    <a:pt x="85158" y="314615"/>
                  </a:lnTo>
                  <a:lnTo>
                    <a:pt x="125574" y="331042"/>
                  </a:lnTo>
                  <a:lnTo>
                    <a:pt x="168259" y="336518"/>
                  </a:lnTo>
                  <a:lnTo>
                    <a:pt x="210943" y="331042"/>
                  </a:lnTo>
                  <a:lnTo>
                    <a:pt x="251360" y="314615"/>
                  </a:lnTo>
                  <a:lnTo>
                    <a:pt x="287239" y="287237"/>
                  </a:lnTo>
                  <a:lnTo>
                    <a:pt x="314618" y="251358"/>
                  </a:lnTo>
                  <a:lnTo>
                    <a:pt x="331045" y="210942"/>
                  </a:lnTo>
                  <a:lnTo>
                    <a:pt x="336521" y="168259"/>
                  </a:lnTo>
                  <a:lnTo>
                    <a:pt x="331045" y="125575"/>
                  </a:lnTo>
                  <a:lnTo>
                    <a:pt x="314618" y="85160"/>
                  </a:lnTo>
                  <a:lnTo>
                    <a:pt x="287239" y="49282"/>
                  </a:lnTo>
                  <a:lnTo>
                    <a:pt x="251360" y="21903"/>
                  </a:lnTo>
                  <a:lnTo>
                    <a:pt x="210943" y="5475"/>
                  </a:lnTo>
                  <a:lnTo>
                    <a:pt x="168259" y="0"/>
                  </a:lnTo>
                  <a:close/>
                </a:path>
              </a:pathLst>
            </a:custGeom>
            <a:solidFill>
              <a:srgbClr val="008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30678" y="2292742"/>
              <a:ext cx="336550" cy="336550"/>
            </a:xfrm>
            <a:custGeom>
              <a:avLst/>
              <a:gdLst/>
              <a:ahLst/>
              <a:cxnLst/>
              <a:rect l="l" t="t" r="r" b="b"/>
              <a:pathLst>
                <a:path w="336550" h="336550">
                  <a:moveTo>
                    <a:pt x="168259" y="0"/>
                  </a:moveTo>
                  <a:lnTo>
                    <a:pt x="125576" y="5475"/>
                  </a:lnTo>
                  <a:lnTo>
                    <a:pt x="85161" y="21903"/>
                  </a:lnTo>
                  <a:lnTo>
                    <a:pt x="49282" y="49282"/>
                  </a:lnTo>
                  <a:lnTo>
                    <a:pt x="21903" y="85160"/>
                  </a:lnTo>
                  <a:lnTo>
                    <a:pt x="5475" y="125575"/>
                  </a:lnTo>
                  <a:lnTo>
                    <a:pt x="0" y="168259"/>
                  </a:lnTo>
                  <a:lnTo>
                    <a:pt x="5475" y="210942"/>
                  </a:lnTo>
                  <a:lnTo>
                    <a:pt x="21903" y="251357"/>
                  </a:lnTo>
                  <a:lnTo>
                    <a:pt x="49282" y="287235"/>
                  </a:lnTo>
                  <a:lnTo>
                    <a:pt x="85161" y="314614"/>
                  </a:lnTo>
                  <a:lnTo>
                    <a:pt x="125576" y="331042"/>
                  </a:lnTo>
                  <a:lnTo>
                    <a:pt x="168259" y="336518"/>
                  </a:lnTo>
                  <a:lnTo>
                    <a:pt x="210943" y="331042"/>
                  </a:lnTo>
                  <a:lnTo>
                    <a:pt x="251358" y="314614"/>
                  </a:lnTo>
                  <a:lnTo>
                    <a:pt x="287237" y="287235"/>
                  </a:lnTo>
                  <a:lnTo>
                    <a:pt x="314615" y="251357"/>
                  </a:lnTo>
                  <a:lnTo>
                    <a:pt x="331042" y="210942"/>
                  </a:lnTo>
                  <a:lnTo>
                    <a:pt x="336518" y="168259"/>
                  </a:lnTo>
                  <a:lnTo>
                    <a:pt x="331042" y="125575"/>
                  </a:lnTo>
                  <a:lnTo>
                    <a:pt x="314615" y="85160"/>
                  </a:lnTo>
                  <a:lnTo>
                    <a:pt x="287237" y="49282"/>
                  </a:lnTo>
                  <a:lnTo>
                    <a:pt x="251358" y="21903"/>
                  </a:lnTo>
                  <a:lnTo>
                    <a:pt x="210943" y="5475"/>
                  </a:lnTo>
                  <a:lnTo>
                    <a:pt x="168259" y="0"/>
                  </a:lnTo>
                  <a:close/>
                </a:path>
              </a:pathLst>
            </a:custGeom>
            <a:solidFill>
              <a:srgbClr val="F390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82961" y="2150020"/>
              <a:ext cx="3675379" cy="2016125"/>
            </a:xfrm>
            <a:custGeom>
              <a:avLst/>
              <a:gdLst/>
              <a:ahLst/>
              <a:cxnLst/>
              <a:rect l="l" t="t" r="r" b="b"/>
              <a:pathLst>
                <a:path w="3675380" h="2016125">
                  <a:moveTo>
                    <a:pt x="336524" y="940752"/>
                  </a:moveTo>
                  <a:lnTo>
                    <a:pt x="331050" y="898080"/>
                  </a:lnTo>
                  <a:lnTo>
                    <a:pt x="314617" y="857656"/>
                  </a:lnTo>
                  <a:lnTo>
                    <a:pt x="287248" y="821778"/>
                  </a:lnTo>
                  <a:lnTo>
                    <a:pt x="251358" y="794397"/>
                  </a:lnTo>
                  <a:lnTo>
                    <a:pt x="210947" y="777976"/>
                  </a:lnTo>
                  <a:lnTo>
                    <a:pt x="168262" y="772502"/>
                  </a:lnTo>
                  <a:lnTo>
                    <a:pt x="125577" y="777976"/>
                  </a:lnTo>
                  <a:lnTo>
                    <a:pt x="85166" y="794397"/>
                  </a:lnTo>
                  <a:lnTo>
                    <a:pt x="49288" y="821778"/>
                  </a:lnTo>
                  <a:lnTo>
                    <a:pt x="21907" y="857656"/>
                  </a:lnTo>
                  <a:lnTo>
                    <a:pt x="5486" y="898080"/>
                  </a:lnTo>
                  <a:lnTo>
                    <a:pt x="0" y="940752"/>
                  </a:lnTo>
                  <a:lnTo>
                    <a:pt x="5486" y="983437"/>
                  </a:lnTo>
                  <a:lnTo>
                    <a:pt x="21907" y="1023861"/>
                  </a:lnTo>
                  <a:lnTo>
                    <a:pt x="49288" y="1059738"/>
                  </a:lnTo>
                  <a:lnTo>
                    <a:pt x="85166" y="1087120"/>
                  </a:lnTo>
                  <a:lnTo>
                    <a:pt x="125577" y="1103541"/>
                  </a:lnTo>
                  <a:lnTo>
                    <a:pt x="168262" y="1109014"/>
                  </a:lnTo>
                  <a:lnTo>
                    <a:pt x="210947" y="1103541"/>
                  </a:lnTo>
                  <a:lnTo>
                    <a:pt x="251358" y="1087120"/>
                  </a:lnTo>
                  <a:lnTo>
                    <a:pt x="287248" y="1059738"/>
                  </a:lnTo>
                  <a:lnTo>
                    <a:pt x="314617" y="1023861"/>
                  </a:lnTo>
                  <a:lnTo>
                    <a:pt x="331050" y="983437"/>
                  </a:lnTo>
                  <a:lnTo>
                    <a:pt x="336524" y="940752"/>
                  </a:lnTo>
                  <a:close/>
                </a:path>
                <a:path w="3675380" h="2016125">
                  <a:moveTo>
                    <a:pt x="1084224" y="940752"/>
                  </a:moveTo>
                  <a:lnTo>
                    <a:pt x="1078750" y="898080"/>
                  </a:lnTo>
                  <a:lnTo>
                    <a:pt x="1062329" y="857656"/>
                  </a:lnTo>
                  <a:lnTo>
                    <a:pt x="1034948" y="821778"/>
                  </a:lnTo>
                  <a:lnTo>
                    <a:pt x="999070" y="794397"/>
                  </a:lnTo>
                  <a:lnTo>
                    <a:pt x="958659" y="777976"/>
                  </a:lnTo>
                  <a:lnTo>
                    <a:pt x="915974" y="772502"/>
                  </a:lnTo>
                  <a:lnTo>
                    <a:pt x="873290" y="777976"/>
                  </a:lnTo>
                  <a:lnTo>
                    <a:pt x="832878" y="794397"/>
                  </a:lnTo>
                  <a:lnTo>
                    <a:pt x="796988" y="821778"/>
                  </a:lnTo>
                  <a:lnTo>
                    <a:pt x="769620" y="857656"/>
                  </a:lnTo>
                  <a:lnTo>
                    <a:pt x="753186" y="898080"/>
                  </a:lnTo>
                  <a:lnTo>
                    <a:pt x="747712" y="940752"/>
                  </a:lnTo>
                  <a:lnTo>
                    <a:pt x="753186" y="983437"/>
                  </a:lnTo>
                  <a:lnTo>
                    <a:pt x="769620" y="1023861"/>
                  </a:lnTo>
                  <a:lnTo>
                    <a:pt x="796988" y="1059738"/>
                  </a:lnTo>
                  <a:lnTo>
                    <a:pt x="832878" y="1087120"/>
                  </a:lnTo>
                  <a:lnTo>
                    <a:pt x="873290" y="1103541"/>
                  </a:lnTo>
                  <a:lnTo>
                    <a:pt x="915974" y="1109014"/>
                  </a:lnTo>
                  <a:lnTo>
                    <a:pt x="958659" y="1103541"/>
                  </a:lnTo>
                  <a:lnTo>
                    <a:pt x="999070" y="1087120"/>
                  </a:lnTo>
                  <a:lnTo>
                    <a:pt x="1034948" y="1059738"/>
                  </a:lnTo>
                  <a:lnTo>
                    <a:pt x="1062329" y="1023861"/>
                  </a:lnTo>
                  <a:lnTo>
                    <a:pt x="1078750" y="983437"/>
                  </a:lnTo>
                  <a:lnTo>
                    <a:pt x="1084224" y="940752"/>
                  </a:lnTo>
                  <a:close/>
                </a:path>
                <a:path w="3675380" h="2016125">
                  <a:moveTo>
                    <a:pt x="1694421" y="1565325"/>
                  </a:moveTo>
                  <a:lnTo>
                    <a:pt x="1688947" y="1522641"/>
                  </a:lnTo>
                  <a:lnTo>
                    <a:pt x="1672513" y="1482229"/>
                  </a:lnTo>
                  <a:lnTo>
                    <a:pt x="1645132" y="1446352"/>
                  </a:lnTo>
                  <a:lnTo>
                    <a:pt x="1609255" y="1418971"/>
                  </a:lnTo>
                  <a:lnTo>
                    <a:pt x="1568843" y="1402537"/>
                  </a:lnTo>
                  <a:lnTo>
                    <a:pt x="1526159" y="1397063"/>
                  </a:lnTo>
                  <a:lnTo>
                    <a:pt x="1483474" y="1402537"/>
                  </a:lnTo>
                  <a:lnTo>
                    <a:pt x="1443062" y="1418971"/>
                  </a:lnTo>
                  <a:lnTo>
                    <a:pt x="1407185" y="1446352"/>
                  </a:lnTo>
                  <a:lnTo>
                    <a:pt x="1379804" y="1482229"/>
                  </a:lnTo>
                  <a:lnTo>
                    <a:pt x="1363370" y="1522641"/>
                  </a:lnTo>
                  <a:lnTo>
                    <a:pt x="1357896" y="1565325"/>
                  </a:lnTo>
                  <a:lnTo>
                    <a:pt x="1363370" y="1608010"/>
                  </a:lnTo>
                  <a:lnTo>
                    <a:pt x="1379804" y="1648421"/>
                  </a:lnTo>
                  <a:lnTo>
                    <a:pt x="1407185" y="1684299"/>
                  </a:lnTo>
                  <a:lnTo>
                    <a:pt x="1443062" y="1711680"/>
                  </a:lnTo>
                  <a:lnTo>
                    <a:pt x="1483474" y="1728114"/>
                  </a:lnTo>
                  <a:lnTo>
                    <a:pt x="1526159" y="1733588"/>
                  </a:lnTo>
                  <a:lnTo>
                    <a:pt x="1568843" y="1728114"/>
                  </a:lnTo>
                  <a:lnTo>
                    <a:pt x="1609255" y="1711680"/>
                  </a:lnTo>
                  <a:lnTo>
                    <a:pt x="1645132" y="1684299"/>
                  </a:lnTo>
                  <a:lnTo>
                    <a:pt x="1672513" y="1648421"/>
                  </a:lnTo>
                  <a:lnTo>
                    <a:pt x="1688947" y="1608010"/>
                  </a:lnTo>
                  <a:lnTo>
                    <a:pt x="1694421" y="1565325"/>
                  </a:lnTo>
                  <a:close/>
                </a:path>
                <a:path w="3675380" h="2016125">
                  <a:moveTo>
                    <a:pt x="1758873" y="599427"/>
                  </a:moveTo>
                  <a:lnTo>
                    <a:pt x="1753400" y="556742"/>
                  </a:lnTo>
                  <a:lnTo>
                    <a:pt x="1736966" y="516331"/>
                  </a:lnTo>
                  <a:lnTo>
                    <a:pt x="1709597" y="480453"/>
                  </a:lnTo>
                  <a:lnTo>
                    <a:pt x="1673707" y="453072"/>
                  </a:lnTo>
                  <a:lnTo>
                    <a:pt x="1633296" y="436651"/>
                  </a:lnTo>
                  <a:lnTo>
                    <a:pt x="1590611" y="431177"/>
                  </a:lnTo>
                  <a:lnTo>
                    <a:pt x="1547926" y="436651"/>
                  </a:lnTo>
                  <a:lnTo>
                    <a:pt x="1507515" y="453072"/>
                  </a:lnTo>
                  <a:lnTo>
                    <a:pt x="1471637" y="480453"/>
                  </a:lnTo>
                  <a:lnTo>
                    <a:pt x="1444256" y="516331"/>
                  </a:lnTo>
                  <a:lnTo>
                    <a:pt x="1427835" y="556742"/>
                  </a:lnTo>
                  <a:lnTo>
                    <a:pt x="1422361" y="599427"/>
                  </a:lnTo>
                  <a:lnTo>
                    <a:pt x="1427835" y="642112"/>
                  </a:lnTo>
                  <a:lnTo>
                    <a:pt x="1444256" y="682536"/>
                  </a:lnTo>
                  <a:lnTo>
                    <a:pt x="1471637" y="718413"/>
                  </a:lnTo>
                  <a:lnTo>
                    <a:pt x="1507515" y="745782"/>
                  </a:lnTo>
                  <a:lnTo>
                    <a:pt x="1547926" y="762215"/>
                  </a:lnTo>
                  <a:lnTo>
                    <a:pt x="1590611" y="767689"/>
                  </a:lnTo>
                  <a:lnTo>
                    <a:pt x="1633296" y="762215"/>
                  </a:lnTo>
                  <a:lnTo>
                    <a:pt x="1673707" y="745782"/>
                  </a:lnTo>
                  <a:lnTo>
                    <a:pt x="1709597" y="718413"/>
                  </a:lnTo>
                  <a:lnTo>
                    <a:pt x="1736966" y="682536"/>
                  </a:lnTo>
                  <a:lnTo>
                    <a:pt x="1753400" y="642112"/>
                  </a:lnTo>
                  <a:lnTo>
                    <a:pt x="1758873" y="599427"/>
                  </a:lnTo>
                  <a:close/>
                </a:path>
                <a:path w="3675380" h="2016125">
                  <a:moveTo>
                    <a:pt x="2354376" y="1847557"/>
                  </a:moveTo>
                  <a:lnTo>
                    <a:pt x="2348903" y="1804873"/>
                  </a:lnTo>
                  <a:lnTo>
                    <a:pt x="2332469" y="1764461"/>
                  </a:lnTo>
                  <a:lnTo>
                    <a:pt x="2305100" y="1728571"/>
                  </a:lnTo>
                  <a:lnTo>
                    <a:pt x="2269210" y="1701203"/>
                  </a:lnTo>
                  <a:lnTo>
                    <a:pt x="2228799" y="1684769"/>
                  </a:lnTo>
                  <a:lnTo>
                    <a:pt x="2186127" y="1679295"/>
                  </a:lnTo>
                  <a:lnTo>
                    <a:pt x="2143442" y="1684769"/>
                  </a:lnTo>
                  <a:lnTo>
                    <a:pt x="2103031" y="1701203"/>
                  </a:lnTo>
                  <a:lnTo>
                    <a:pt x="2067153" y="1728571"/>
                  </a:lnTo>
                  <a:lnTo>
                    <a:pt x="2039772" y="1764461"/>
                  </a:lnTo>
                  <a:lnTo>
                    <a:pt x="2023338" y="1804873"/>
                  </a:lnTo>
                  <a:lnTo>
                    <a:pt x="2017864" y="1847557"/>
                  </a:lnTo>
                  <a:lnTo>
                    <a:pt x="2023338" y="1890242"/>
                  </a:lnTo>
                  <a:lnTo>
                    <a:pt x="2039772" y="1930654"/>
                  </a:lnTo>
                  <a:lnTo>
                    <a:pt x="2067153" y="1966531"/>
                  </a:lnTo>
                  <a:lnTo>
                    <a:pt x="2103031" y="1993912"/>
                  </a:lnTo>
                  <a:lnTo>
                    <a:pt x="2143442" y="2010333"/>
                  </a:lnTo>
                  <a:lnTo>
                    <a:pt x="2186114" y="2015820"/>
                  </a:lnTo>
                  <a:lnTo>
                    <a:pt x="2228799" y="2010333"/>
                  </a:lnTo>
                  <a:lnTo>
                    <a:pt x="2269210" y="1993912"/>
                  </a:lnTo>
                  <a:lnTo>
                    <a:pt x="2305100" y="1966531"/>
                  </a:lnTo>
                  <a:lnTo>
                    <a:pt x="2332469" y="1930654"/>
                  </a:lnTo>
                  <a:lnTo>
                    <a:pt x="2348903" y="1890242"/>
                  </a:lnTo>
                  <a:lnTo>
                    <a:pt x="2354376" y="1847557"/>
                  </a:lnTo>
                  <a:close/>
                </a:path>
                <a:path w="3675380" h="2016125">
                  <a:moveTo>
                    <a:pt x="2354376" y="168262"/>
                  </a:moveTo>
                  <a:lnTo>
                    <a:pt x="2348903" y="125577"/>
                  </a:lnTo>
                  <a:lnTo>
                    <a:pt x="2332469" y="85166"/>
                  </a:lnTo>
                  <a:lnTo>
                    <a:pt x="2305100" y="49288"/>
                  </a:lnTo>
                  <a:lnTo>
                    <a:pt x="2269210" y="21907"/>
                  </a:lnTo>
                  <a:lnTo>
                    <a:pt x="2228799" y="5473"/>
                  </a:lnTo>
                  <a:lnTo>
                    <a:pt x="2186127" y="0"/>
                  </a:lnTo>
                  <a:lnTo>
                    <a:pt x="2143442" y="5473"/>
                  </a:lnTo>
                  <a:lnTo>
                    <a:pt x="2103031" y="21907"/>
                  </a:lnTo>
                  <a:lnTo>
                    <a:pt x="2067153" y="49288"/>
                  </a:lnTo>
                  <a:lnTo>
                    <a:pt x="2039772" y="85166"/>
                  </a:lnTo>
                  <a:lnTo>
                    <a:pt x="2023338" y="125577"/>
                  </a:lnTo>
                  <a:lnTo>
                    <a:pt x="2017864" y="168262"/>
                  </a:lnTo>
                  <a:lnTo>
                    <a:pt x="2023338" y="210947"/>
                  </a:lnTo>
                  <a:lnTo>
                    <a:pt x="2039772" y="251358"/>
                  </a:lnTo>
                  <a:lnTo>
                    <a:pt x="2067153" y="287235"/>
                  </a:lnTo>
                  <a:lnTo>
                    <a:pt x="2103031" y="314617"/>
                  </a:lnTo>
                  <a:lnTo>
                    <a:pt x="2143442" y="331050"/>
                  </a:lnTo>
                  <a:lnTo>
                    <a:pt x="2186114" y="336524"/>
                  </a:lnTo>
                  <a:lnTo>
                    <a:pt x="2228799" y="331050"/>
                  </a:lnTo>
                  <a:lnTo>
                    <a:pt x="2269210" y="314617"/>
                  </a:lnTo>
                  <a:lnTo>
                    <a:pt x="2305100" y="287235"/>
                  </a:lnTo>
                  <a:lnTo>
                    <a:pt x="2332469" y="251358"/>
                  </a:lnTo>
                  <a:lnTo>
                    <a:pt x="2348903" y="210947"/>
                  </a:lnTo>
                  <a:lnTo>
                    <a:pt x="2354376" y="168262"/>
                  </a:lnTo>
                  <a:close/>
                </a:path>
                <a:path w="3675380" h="2016125">
                  <a:moveTo>
                    <a:pt x="2859316" y="1349794"/>
                  </a:moveTo>
                  <a:lnTo>
                    <a:pt x="2853842" y="1307109"/>
                  </a:lnTo>
                  <a:lnTo>
                    <a:pt x="2837408" y="1266698"/>
                  </a:lnTo>
                  <a:lnTo>
                    <a:pt x="2810040" y="1230807"/>
                  </a:lnTo>
                  <a:lnTo>
                    <a:pt x="2774150" y="1203439"/>
                  </a:lnTo>
                  <a:lnTo>
                    <a:pt x="2733738" y="1187005"/>
                  </a:lnTo>
                  <a:lnTo>
                    <a:pt x="2691066" y="1181531"/>
                  </a:lnTo>
                  <a:lnTo>
                    <a:pt x="2648381" y="1187005"/>
                  </a:lnTo>
                  <a:lnTo>
                    <a:pt x="2607970" y="1203439"/>
                  </a:lnTo>
                  <a:lnTo>
                    <a:pt x="2572093" y="1230807"/>
                  </a:lnTo>
                  <a:lnTo>
                    <a:pt x="2544711" y="1266698"/>
                  </a:lnTo>
                  <a:lnTo>
                    <a:pt x="2528278" y="1307109"/>
                  </a:lnTo>
                  <a:lnTo>
                    <a:pt x="2522804" y="1349794"/>
                  </a:lnTo>
                  <a:lnTo>
                    <a:pt x="2528278" y="1392478"/>
                  </a:lnTo>
                  <a:lnTo>
                    <a:pt x="2544711" y="1432890"/>
                  </a:lnTo>
                  <a:lnTo>
                    <a:pt x="2572093" y="1468767"/>
                  </a:lnTo>
                  <a:lnTo>
                    <a:pt x="2607970" y="1496148"/>
                  </a:lnTo>
                  <a:lnTo>
                    <a:pt x="2648381" y="1512570"/>
                  </a:lnTo>
                  <a:lnTo>
                    <a:pt x="2691066" y="1518043"/>
                  </a:lnTo>
                  <a:lnTo>
                    <a:pt x="2733738" y="1512570"/>
                  </a:lnTo>
                  <a:lnTo>
                    <a:pt x="2774150" y="1496148"/>
                  </a:lnTo>
                  <a:lnTo>
                    <a:pt x="2810040" y="1468767"/>
                  </a:lnTo>
                  <a:lnTo>
                    <a:pt x="2837408" y="1432890"/>
                  </a:lnTo>
                  <a:lnTo>
                    <a:pt x="2853842" y="1392478"/>
                  </a:lnTo>
                  <a:lnTo>
                    <a:pt x="2859316" y="1349794"/>
                  </a:lnTo>
                  <a:close/>
                </a:path>
                <a:path w="3675380" h="2016125">
                  <a:moveTo>
                    <a:pt x="3071647" y="168262"/>
                  </a:moveTo>
                  <a:lnTo>
                    <a:pt x="3066173" y="125577"/>
                  </a:lnTo>
                  <a:lnTo>
                    <a:pt x="3049740" y="85166"/>
                  </a:lnTo>
                  <a:lnTo>
                    <a:pt x="3022371" y="49288"/>
                  </a:lnTo>
                  <a:lnTo>
                    <a:pt x="2986481" y="21907"/>
                  </a:lnTo>
                  <a:lnTo>
                    <a:pt x="2946069" y="5473"/>
                  </a:lnTo>
                  <a:lnTo>
                    <a:pt x="2903397" y="0"/>
                  </a:lnTo>
                  <a:lnTo>
                    <a:pt x="2860713" y="5473"/>
                  </a:lnTo>
                  <a:lnTo>
                    <a:pt x="2820301" y="21907"/>
                  </a:lnTo>
                  <a:lnTo>
                    <a:pt x="2784424" y="49288"/>
                  </a:lnTo>
                  <a:lnTo>
                    <a:pt x="2757043" y="85166"/>
                  </a:lnTo>
                  <a:lnTo>
                    <a:pt x="2740609" y="125577"/>
                  </a:lnTo>
                  <a:lnTo>
                    <a:pt x="2735135" y="168262"/>
                  </a:lnTo>
                  <a:lnTo>
                    <a:pt x="2740609" y="210947"/>
                  </a:lnTo>
                  <a:lnTo>
                    <a:pt x="2757043" y="251358"/>
                  </a:lnTo>
                  <a:lnTo>
                    <a:pt x="2784424" y="287235"/>
                  </a:lnTo>
                  <a:lnTo>
                    <a:pt x="2820301" y="314617"/>
                  </a:lnTo>
                  <a:lnTo>
                    <a:pt x="2860713" y="331050"/>
                  </a:lnTo>
                  <a:lnTo>
                    <a:pt x="2903397" y="336524"/>
                  </a:lnTo>
                  <a:lnTo>
                    <a:pt x="2946069" y="331050"/>
                  </a:lnTo>
                  <a:lnTo>
                    <a:pt x="2986481" y="314617"/>
                  </a:lnTo>
                  <a:lnTo>
                    <a:pt x="3022371" y="287235"/>
                  </a:lnTo>
                  <a:lnTo>
                    <a:pt x="3049740" y="251358"/>
                  </a:lnTo>
                  <a:lnTo>
                    <a:pt x="3066173" y="210947"/>
                  </a:lnTo>
                  <a:lnTo>
                    <a:pt x="3071647" y="168262"/>
                  </a:lnTo>
                  <a:close/>
                </a:path>
                <a:path w="3675380" h="2016125">
                  <a:moveTo>
                    <a:pt x="3674757" y="1671091"/>
                  </a:moveTo>
                  <a:lnTo>
                    <a:pt x="3669284" y="1628406"/>
                  </a:lnTo>
                  <a:lnTo>
                    <a:pt x="3652850" y="1587995"/>
                  </a:lnTo>
                  <a:lnTo>
                    <a:pt x="3625481" y="1552105"/>
                  </a:lnTo>
                  <a:lnTo>
                    <a:pt x="3589591" y="1524736"/>
                  </a:lnTo>
                  <a:lnTo>
                    <a:pt x="3549180" y="1508302"/>
                  </a:lnTo>
                  <a:lnTo>
                    <a:pt x="3506495" y="1502829"/>
                  </a:lnTo>
                  <a:lnTo>
                    <a:pt x="3463810" y="1508302"/>
                  </a:lnTo>
                  <a:lnTo>
                    <a:pt x="3423399" y="1524736"/>
                  </a:lnTo>
                  <a:lnTo>
                    <a:pt x="3387521" y="1552105"/>
                  </a:lnTo>
                  <a:lnTo>
                    <a:pt x="3360140" y="1587995"/>
                  </a:lnTo>
                  <a:lnTo>
                    <a:pt x="3343706" y="1628406"/>
                  </a:lnTo>
                  <a:lnTo>
                    <a:pt x="3338233" y="1671091"/>
                  </a:lnTo>
                  <a:lnTo>
                    <a:pt x="3343706" y="1713776"/>
                  </a:lnTo>
                  <a:lnTo>
                    <a:pt x="3360140" y="1754187"/>
                  </a:lnTo>
                  <a:lnTo>
                    <a:pt x="3387521" y="1790065"/>
                  </a:lnTo>
                  <a:lnTo>
                    <a:pt x="3423399" y="1817446"/>
                  </a:lnTo>
                  <a:lnTo>
                    <a:pt x="3463810" y="1833867"/>
                  </a:lnTo>
                  <a:lnTo>
                    <a:pt x="3506495" y="1839353"/>
                  </a:lnTo>
                  <a:lnTo>
                    <a:pt x="3549180" y="1833867"/>
                  </a:lnTo>
                  <a:lnTo>
                    <a:pt x="3589591" y="1817446"/>
                  </a:lnTo>
                  <a:lnTo>
                    <a:pt x="3625481" y="1790065"/>
                  </a:lnTo>
                  <a:lnTo>
                    <a:pt x="3652850" y="1754187"/>
                  </a:lnTo>
                  <a:lnTo>
                    <a:pt x="3669284" y="1713776"/>
                  </a:lnTo>
                  <a:lnTo>
                    <a:pt x="3674757" y="1671091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511001" y="2800122"/>
              <a:ext cx="336550" cy="336550"/>
            </a:xfrm>
            <a:custGeom>
              <a:avLst/>
              <a:gdLst/>
              <a:ahLst/>
              <a:cxnLst/>
              <a:rect l="l" t="t" r="r" b="b"/>
              <a:pathLst>
                <a:path w="336550" h="336550">
                  <a:moveTo>
                    <a:pt x="168262" y="0"/>
                  </a:moveTo>
                  <a:lnTo>
                    <a:pt x="125577" y="5475"/>
                  </a:lnTo>
                  <a:lnTo>
                    <a:pt x="85161" y="21902"/>
                  </a:lnTo>
                  <a:lnTo>
                    <a:pt x="49282" y="49281"/>
                  </a:lnTo>
                  <a:lnTo>
                    <a:pt x="21903" y="85160"/>
                  </a:lnTo>
                  <a:lnTo>
                    <a:pt x="5475" y="125575"/>
                  </a:lnTo>
                  <a:lnTo>
                    <a:pt x="0" y="168259"/>
                  </a:lnTo>
                  <a:lnTo>
                    <a:pt x="5475" y="210942"/>
                  </a:lnTo>
                  <a:lnTo>
                    <a:pt x="21903" y="251357"/>
                  </a:lnTo>
                  <a:lnTo>
                    <a:pt x="49282" y="287236"/>
                  </a:lnTo>
                  <a:lnTo>
                    <a:pt x="85161" y="314615"/>
                  </a:lnTo>
                  <a:lnTo>
                    <a:pt x="125577" y="331042"/>
                  </a:lnTo>
                  <a:lnTo>
                    <a:pt x="168262" y="336518"/>
                  </a:lnTo>
                  <a:lnTo>
                    <a:pt x="210946" y="331042"/>
                  </a:lnTo>
                  <a:lnTo>
                    <a:pt x="251362" y="314615"/>
                  </a:lnTo>
                  <a:lnTo>
                    <a:pt x="287242" y="287236"/>
                  </a:lnTo>
                  <a:lnTo>
                    <a:pt x="314621" y="251357"/>
                  </a:lnTo>
                  <a:lnTo>
                    <a:pt x="331048" y="210942"/>
                  </a:lnTo>
                  <a:lnTo>
                    <a:pt x="336524" y="168259"/>
                  </a:lnTo>
                  <a:lnTo>
                    <a:pt x="331048" y="125575"/>
                  </a:lnTo>
                  <a:lnTo>
                    <a:pt x="314621" y="85160"/>
                  </a:lnTo>
                  <a:lnTo>
                    <a:pt x="287242" y="49281"/>
                  </a:lnTo>
                  <a:lnTo>
                    <a:pt x="251362" y="21902"/>
                  </a:lnTo>
                  <a:lnTo>
                    <a:pt x="210946" y="5475"/>
                  </a:lnTo>
                  <a:lnTo>
                    <a:pt x="168262" y="0"/>
                  </a:lnTo>
                  <a:close/>
                </a:path>
              </a:pathLst>
            </a:custGeom>
            <a:solidFill>
              <a:srgbClr val="B36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619338" y="1951024"/>
              <a:ext cx="836930" cy="1794510"/>
            </a:xfrm>
            <a:custGeom>
              <a:avLst/>
              <a:gdLst/>
              <a:ahLst/>
              <a:cxnLst/>
              <a:rect l="l" t="t" r="r" b="b"/>
              <a:pathLst>
                <a:path w="836930" h="1794510">
                  <a:moveTo>
                    <a:pt x="336524" y="168262"/>
                  </a:moveTo>
                  <a:lnTo>
                    <a:pt x="331050" y="125577"/>
                  </a:lnTo>
                  <a:lnTo>
                    <a:pt x="314617" y="85166"/>
                  </a:lnTo>
                  <a:lnTo>
                    <a:pt x="287248" y="49288"/>
                  </a:lnTo>
                  <a:lnTo>
                    <a:pt x="251358" y="21907"/>
                  </a:lnTo>
                  <a:lnTo>
                    <a:pt x="210947" y="5473"/>
                  </a:lnTo>
                  <a:lnTo>
                    <a:pt x="168262" y="0"/>
                  </a:lnTo>
                  <a:lnTo>
                    <a:pt x="125577" y="5473"/>
                  </a:lnTo>
                  <a:lnTo>
                    <a:pt x="85166" y="21907"/>
                  </a:lnTo>
                  <a:lnTo>
                    <a:pt x="49288" y="49288"/>
                  </a:lnTo>
                  <a:lnTo>
                    <a:pt x="21907" y="85166"/>
                  </a:lnTo>
                  <a:lnTo>
                    <a:pt x="5473" y="125577"/>
                  </a:lnTo>
                  <a:lnTo>
                    <a:pt x="0" y="168262"/>
                  </a:lnTo>
                  <a:lnTo>
                    <a:pt x="5473" y="210947"/>
                  </a:lnTo>
                  <a:lnTo>
                    <a:pt x="21907" y="251358"/>
                  </a:lnTo>
                  <a:lnTo>
                    <a:pt x="49288" y="287235"/>
                  </a:lnTo>
                  <a:lnTo>
                    <a:pt x="85166" y="314617"/>
                  </a:lnTo>
                  <a:lnTo>
                    <a:pt x="125577" y="331050"/>
                  </a:lnTo>
                  <a:lnTo>
                    <a:pt x="168262" y="336524"/>
                  </a:lnTo>
                  <a:lnTo>
                    <a:pt x="210947" y="331050"/>
                  </a:lnTo>
                  <a:lnTo>
                    <a:pt x="251358" y="314617"/>
                  </a:lnTo>
                  <a:lnTo>
                    <a:pt x="287248" y="287235"/>
                  </a:lnTo>
                  <a:lnTo>
                    <a:pt x="314617" y="251358"/>
                  </a:lnTo>
                  <a:lnTo>
                    <a:pt x="331050" y="210947"/>
                  </a:lnTo>
                  <a:lnTo>
                    <a:pt x="336524" y="168262"/>
                  </a:lnTo>
                  <a:close/>
                </a:path>
                <a:path w="836930" h="1794510">
                  <a:moveTo>
                    <a:pt x="653808" y="1625701"/>
                  </a:moveTo>
                  <a:lnTo>
                    <a:pt x="648335" y="1583016"/>
                  </a:lnTo>
                  <a:lnTo>
                    <a:pt x="631901" y="1542605"/>
                  </a:lnTo>
                  <a:lnTo>
                    <a:pt x="604532" y="1506728"/>
                  </a:lnTo>
                  <a:lnTo>
                    <a:pt x="568642" y="1479346"/>
                  </a:lnTo>
                  <a:lnTo>
                    <a:pt x="528231" y="1462925"/>
                  </a:lnTo>
                  <a:lnTo>
                    <a:pt x="485559" y="1457439"/>
                  </a:lnTo>
                  <a:lnTo>
                    <a:pt x="442874" y="1462925"/>
                  </a:lnTo>
                  <a:lnTo>
                    <a:pt x="402463" y="1479346"/>
                  </a:lnTo>
                  <a:lnTo>
                    <a:pt x="366585" y="1506728"/>
                  </a:lnTo>
                  <a:lnTo>
                    <a:pt x="339204" y="1542605"/>
                  </a:lnTo>
                  <a:lnTo>
                    <a:pt x="322770" y="1583016"/>
                  </a:lnTo>
                  <a:lnTo>
                    <a:pt x="317296" y="1625701"/>
                  </a:lnTo>
                  <a:lnTo>
                    <a:pt x="322770" y="1668386"/>
                  </a:lnTo>
                  <a:lnTo>
                    <a:pt x="339204" y="1708797"/>
                  </a:lnTo>
                  <a:lnTo>
                    <a:pt x="366585" y="1744687"/>
                  </a:lnTo>
                  <a:lnTo>
                    <a:pt x="402463" y="1772056"/>
                  </a:lnTo>
                  <a:lnTo>
                    <a:pt x="442874" y="1788490"/>
                  </a:lnTo>
                  <a:lnTo>
                    <a:pt x="485546" y="1793963"/>
                  </a:lnTo>
                  <a:lnTo>
                    <a:pt x="528231" y="1788490"/>
                  </a:lnTo>
                  <a:lnTo>
                    <a:pt x="568642" y="1772056"/>
                  </a:lnTo>
                  <a:lnTo>
                    <a:pt x="604532" y="1744687"/>
                  </a:lnTo>
                  <a:lnTo>
                    <a:pt x="631901" y="1708797"/>
                  </a:lnTo>
                  <a:lnTo>
                    <a:pt x="648335" y="1668386"/>
                  </a:lnTo>
                  <a:lnTo>
                    <a:pt x="653808" y="1625701"/>
                  </a:lnTo>
                  <a:close/>
                </a:path>
                <a:path w="836930" h="1794510">
                  <a:moveTo>
                    <a:pt x="836498" y="798423"/>
                  </a:moveTo>
                  <a:lnTo>
                    <a:pt x="831024" y="755738"/>
                  </a:lnTo>
                  <a:lnTo>
                    <a:pt x="814590" y="715327"/>
                  </a:lnTo>
                  <a:lnTo>
                    <a:pt x="787222" y="679450"/>
                  </a:lnTo>
                  <a:lnTo>
                    <a:pt x="751332" y="652068"/>
                  </a:lnTo>
                  <a:lnTo>
                    <a:pt x="710920" y="635647"/>
                  </a:lnTo>
                  <a:lnTo>
                    <a:pt x="668235" y="630174"/>
                  </a:lnTo>
                  <a:lnTo>
                    <a:pt x="625551" y="635647"/>
                  </a:lnTo>
                  <a:lnTo>
                    <a:pt x="585139" y="652068"/>
                  </a:lnTo>
                  <a:lnTo>
                    <a:pt x="549262" y="679450"/>
                  </a:lnTo>
                  <a:lnTo>
                    <a:pt x="521881" y="715327"/>
                  </a:lnTo>
                  <a:lnTo>
                    <a:pt x="505447" y="755738"/>
                  </a:lnTo>
                  <a:lnTo>
                    <a:pt x="499973" y="798423"/>
                  </a:lnTo>
                  <a:lnTo>
                    <a:pt x="505447" y="841108"/>
                  </a:lnTo>
                  <a:lnTo>
                    <a:pt x="521881" y="881532"/>
                  </a:lnTo>
                  <a:lnTo>
                    <a:pt x="549262" y="917409"/>
                  </a:lnTo>
                  <a:lnTo>
                    <a:pt x="585139" y="944778"/>
                  </a:lnTo>
                  <a:lnTo>
                    <a:pt x="625551" y="961212"/>
                  </a:lnTo>
                  <a:lnTo>
                    <a:pt x="668235" y="966685"/>
                  </a:lnTo>
                  <a:lnTo>
                    <a:pt x="710920" y="961212"/>
                  </a:lnTo>
                  <a:lnTo>
                    <a:pt x="751332" y="944778"/>
                  </a:lnTo>
                  <a:lnTo>
                    <a:pt x="787222" y="917409"/>
                  </a:lnTo>
                  <a:lnTo>
                    <a:pt x="814590" y="881532"/>
                  </a:lnTo>
                  <a:lnTo>
                    <a:pt x="831024" y="841108"/>
                  </a:lnTo>
                  <a:lnTo>
                    <a:pt x="836498" y="798423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33376" y="2569418"/>
              <a:ext cx="436880" cy="368300"/>
            </a:xfrm>
            <a:custGeom>
              <a:avLst/>
              <a:gdLst/>
              <a:ahLst/>
              <a:cxnLst/>
              <a:rect l="l" t="t" r="r" b="b"/>
              <a:pathLst>
                <a:path w="436879" h="368300">
                  <a:moveTo>
                    <a:pt x="0" y="367939"/>
                  </a:moveTo>
                  <a:lnTo>
                    <a:pt x="4856" y="363848"/>
                  </a:lnTo>
                  <a:lnTo>
                    <a:pt x="44130" y="330769"/>
                  </a:lnTo>
                  <a:lnTo>
                    <a:pt x="83402" y="297691"/>
                  </a:lnTo>
                  <a:lnTo>
                    <a:pt x="122675" y="264613"/>
                  </a:lnTo>
                  <a:lnTo>
                    <a:pt x="161947" y="231536"/>
                  </a:lnTo>
                  <a:lnTo>
                    <a:pt x="201218" y="198458"/>
                  </a:lnTo>
                  <a:lnTo>
                    <a:pt x="240489" y="165382"/>
                  </a:lnTo>
                  <a:lnTo>
                    <a:pt x="279760" y="132305"/>
                  </a:lnTo>
                  <a:lnTo>
                    <a:pt x="319031" y="99228"/>
                  </a:lnTo>
                  <a:lnTo>
                    <a:pt x="358301" y="66152"/>
                  </a:lnTo>
                  <a:lnTo>
                    <a:pt x="397571" y="33076"/>
                  </a:lnTo>
                  <a:lnTo>
                    <a:pt x="436842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79950" y="2904126"/>
              <a:ext cx="83185" cy="78740"/>
            </a:xfrm>
            <a:custGeom>
              <a:avLst/>
              <a:gdLst/>
              <a:ahLst/>
              <a:cxnLst/>
              <a:rect l="l" t="t" r="r" b="b"/>
              <a:pathLst>
                <a:path w="83184" h="78739">
                  <a:moveTo>
                    <a:pt x="33736" y="0"/>
                  </a:moveTo>
                  <a:lnTo>
                    <a:pt x="0" y="78229"/>
                  </a:lnTo>
                  <a:lnTo>
                    <a:pt x="82825" y="58281"/>
                  </a:lnTo>
                  <a:lnTo>
                    <a:pt x="33736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98937" y="2699110"/>
              <a:ext cx="0" cy="223520"/>
            </a:xfrm>
            <a:custGeom>
              <a:avLst/>
              <a:gdLst/>
              <a:ahLst/>
              <a:cxnLst/>
              <a:rect l="l" t="t" r="r" b="b"/>
              <a:pathLst>
                <a:path h="223519">
                  <a:moveTo>
                    <a:pt x="0" y="223402"/>
                  </a:moveTo>
                  <a:lnTo>
                    <a:pt x="0" y="169139"/>
                  </a:lnTo>
                  <a:lnTo>
                    <a:pt x="0" y="114876"/>
                  </a:lnTo>
                  <a:lnTo>
                    <a:pt x="0" y="60612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60837" y="262926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917916" y="2554626"/>
              <a:ext cx="300990" cy="128905"/>
            </a:xfrm>
            <a:custGeom>
              <a:avLst/>
              <a:gdLst/>
              <a:ahLst/>
              <a:cxnLst/>
              <a:rect l="l" t="t" r="r" b="b"/>
              <a:pathLst>
                <a:path w="300990" h="128905">
                  <a:moveTo>
                    <a:pt x="300912" y="128655"/>
                  </a:moveTo>
                  <a:lnTo>
                    <a:pt x="251736" y="107630"/>
                  </a:lnTo>
                  <a:lnTo>
                    <a:pt x="202561" y="86605"/>
                  </a:lnTo>
                  <a:lnTo>
                    <a:pt x="153385" y="65579"/>
                  </a:lnTo>
                  <a:lnTo>
                    <a:pt x="104209" y="44554"/>
                  </a:lnTo>
                  <a:lnTo>
                    <a:pt x="55033" y="23529"/>
                  </a:lnTo>
                  <a:lnTo>
                    <a:pt x="5857" y="2504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853691" y="2522090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5">
                  <a:moveTo>
                    <a:pt x="85041" y="0"/>
                  </a:moveTo>
                  <a:lnTo>
                    <a:pt x="0" y="5076"/>
                  </a:lnTo>
                  <a:lnTo>
                    <a:pt x="55086" y="70064"/>
                  </a:lnTo>
                  <a:lnTo>
                    <a:pt x="85041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30601" y="2928477"/>
              <a:ext cx="234315" cy="266700"/>
            </a:xfrm>
            <a:custGeom>
              <a:avLst/>
              <a:gdLst/>
              <a:ahLst/>
              <a:cxnLst/>
              <a:rect l="l" t="t" r="r" b="b"/>
              <a:pathLst>
                <a:path w="234315" h="266700">
                  <a:moveTo>
                    <a:pt x="0" y="0"/>
                  </a:moveTo>
                  <a:lnTo>
                    <a:pt x="4187" y="4773"/>
                  </a:lnTo>
                  <a:lnTo>
                    <a:pt x="36985" y="42170"/>
                  </a:lnTo>
                  <a:lnTo>
                    <a:pt x="69783" y="79565"/>
                  </a:lnTo>
                  <a:lnTo>
                    <a:pt x="102580" y="116960"/>
                  </a:lnTo>
                  <a:lnTo>
                    <a:pt x="135377" y="154354"/>
                  </a:lnTo>
                  <a:lnTo>
                    <a:pt x="168174" y="191748"/>
                  </a:lnTo>
                  <a:lnTo>
                    <a:pt x="200970" y="229141"/>
                  </a:lnTo>
                  <a:lnTo>
                    <a:pt x="233766" y="266535"/>
                  </a:lnTo>
                </a:path>
              </a:pathLst>
            </a:custGeom>
            <a:ln w="12699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484544" y="2875963"/>
              <a:ext cx="79375" cy="82550"/>
            </a:xfrm>
            <a:custGeom>
              <a:avLst/>
              <a:gdLst/>
              <a:ahLst/>
              <a:cxnLst/>
              <a:rect l="l" t="t" r="r" b="b"/>
              <a:pathLst>
                <a:path w="79375" h="82550">
                  <a:moveTo>
                    <a:pt x="0" y="0"/>
                  </a:moveTo>
                  <a:lnTo>
                    <a:pt x="21600" y="82410"/>
                  </a:lnTo>
                  <a:lnTo>
                    <a:pt x="78888" y="32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7282" y="3411270"/>
              <a:ext cx="296241" cy="20797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890982" y="2555358"/>
              <a:ext cx="56515" cy="598805"/>
            </a:xfrm>
            <a:custGeom>
              <a:avLst/>
              <a:gdLst/>
              <a:ahLst/>
              <a:cxnLst/>
              <a:rect l="l" t="t" r="r" b="b"/>
              <a:pathLst>
                <a:path w="56515" h="598805">
                  <a:moveTo>
                    <a:pt x="0" y="598635"/>
                  </a:moveTo>
                  <a:lnTo>
                    <a:pt x="4612" y="549276"/>
                  </a:lnTo>
                  <a:lnTo>
                    <a:pt x="9225" y="499916"/>
                  </a:lnTo>
                  <a:lnTo>
                    <a:pt x="13838" y="450557"/>
                  </a:lnTo>
                  <a:lnTo>
                    <a:pt x="18450" y="401198"/>
                  </a:lnTo>
                  <a:lnTo>
                    <a:pt x="23063" y="351839"/>
                  </a:lnTo>
                  <a:lnTo>
                    <a:pt x="27676" y="302479"/>
                  </a:lnTo>
                  <a:lnTo>
                    <a:pt x="32289" y="253120"/>
                  </a:lnTo>
                  <a:lnTo>
                    <a:pt x="36901" y="203761"/>
                  </a:lnTo>
                  <a:lnTo>
                    <a:pt x="41514" y="154402"/>
                  </a:lnTo>
                  <a:lnTo>
                    <a:pt x="46127" y="105042"/>
                  </a:lnTo>
                  <a:lnTo>
                    <a:pt x="50740" y="55683"/>
                  </a:lnTo>
                  <a:lnTo>
                    <a:pt x="55352" y="6324"/>
                  </a:lnTo>
                  <a:lnTo>
                    <a:pt x="55943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908406" y="2485811"/>
              <a:ext cx="76200" cy="80010"/>
            </a:xfrm>
            <a:custGeom>
              <a:avLst/>
              <a:gdLst/>
              <a:ahLst/>
              <a:cxnLst/>
              <a:rect l="l" t="t" r="r" b="b"/>
              <a:pathLst>
                <a:path w="76200" h="80010">
                  <a:moveTo>
                    <a:pt x="45021" y="0"/>
                  </a:moveTo>
                  <a:lnTo>
                    <a:pt x="0" y="72325"/>
                  </a:lnTo>
                  <a:lnTo>
                    <a:pt x="75869" y="79415"/>
                  </a:lnTo>
                  <a:lnTo>
                    <a:pt x="45021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35564" y="2337068"/>
              <a:ext cx="866775" cy="97790"/>
            </a:xfrm>
            <a:custGeom>
              <a:avLst/>
              <a:gdLst/>
              <a:ahLst/>
              <a:cxnLst/>
              <a:rect l="l" t="t" r="r" b="b"/>
              <a:pathLst>
                <a:path w="866775" h="97789">
                  <a:moveTo>
                    <a:pt x="866308" y="0"/>
                  </a:moveTo>
                  <a:lnTo>
                    <a:pt x="815721" y="5684"/>
                  </a:lnTo>
                  <a:lnTo>
                    <a:pt x="765133" y="11368"/>
                  </a:lnTo>
                  <a:lnTo>
                    <a:pt x="714545" y="17053"/>
                  </a:lnTo>
                  <a:lnTo>
                    <a:pt x="663957" y="22737"/>
                  </a:lnTo>
                  <a:lnTo>
                    <a:pt x="613369" y="28422"/>
                  </a:lnTo>
                  <a:lnTo>
                    <a:pt x="562781" y="34106"/>
                  </a:lnTo>
                  <a:lnTo>
                    <a:pt x="512193" y="39791"/>
                  </a:lnTo>
                  <a:lnTo>
                    <a:pt x="461605" y="45475"/>
                  </a:lnTo>
                  <a:lnTo>
                    <a:pt x="411017" y="51159"/>
                  </a:lnTo>
                  <a:lnTo>
                    <a:pt x="360429" y="56844"/>
                  </a:lnTo>
                  <a:lnTo>
                    <a:pt x="309841" y="62528"/>
                  </a:lnTo>
                  <a:lnTo>
                    <a:pt x="259253" y="68213"/>
                  </a:lnTo>
                  <a:lnTo>
                    <a:pt x="208665" y="73897"/>
                  </a:lnTo>
                  <a:lnTo>
                    <a:pt x="158077" y="79582"/>
                  </a:lnTo>
                  <a:lnTo>
                    <a:pt x="107489" y="85266"/>
                  </a:lnTo>
                  <a:lnTo>
                    <a:pt x="56901" y="90951"/>
                  </a:lnTo>
                  <a:lnTo>
                    <a:pt x="6313" y="96635"/>
                  </a:lnTo>
                  <a:lnTo>
                    <a:pt x="0" y="97344"/>
                  </a:lnTo>
                </a:path>
              </a:pathLst>
            </a:custGeom>
            <a:ln w="12699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866150" y="2395842"/>
              <a:ext cx="80010" cy="76200"/>
            </a:xfrm>
            <a:custGeom>
              <a:avLst/>
              <a:gdLst/>
              <a:ahLst/>
              <a:cxnLst/>
              <a:rect l="l" t="t" r="r" b="b"/>
              <a:pathLst>
                <a:path w="80009" h="76200">
                  <a:moveTo>
                    <a:pt x="71469" y="0"/>
                  </a:moveTo>
                  <a:lnTo>
                    <a:pt x="0" y="46370"/>
                  </a:lnTo>
                  <a:lnTo>
                    <a:pt x="79978" y="75722"/>
                  </a:lnTo>
                  <a:lnTo>
                    <a:pt x="71469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938598" y="3177483"/>
              <a:ext cx="270510" cy="495934"/>
            </a:xfrm>
            <a:custGeom>
              <a:avLst/>
              <a:gdLst/>
              <a:ahLst/>
              <a:cxnLst/>
              <a:rect l="l" t="t" r="r" b="b"/>
              <a:pathLst>
                <a:path w="270509" h="495935">
                  <a:moveTo>
                    <a:pt x="270303" y="495847"/>
                  </a:moveTo>
                  <a:lnTo>
                    <a:pt x="246007" y="451278"/>
                  </a:lnTo>
                  <a:lnTo>
                    <a:pt x="221711" y="406710"/>
                  </a:lnTo>
                  <a:lnTo>
                    <a:pt x="197415" y="362141"/>
                  </a:lnTo>
                  <a:lnTo>
                    <a:pt x="173119" y="317572"/>
                  </a:lnTo>
                  <a:lnTo>
                    <a:pt x="148824" y="273004"/>
                  </a:lnTo>
                  <a:lnTo>
                    <a:pt x="124528" y="228435"/>
                  </a:lnTo>
                  <a:lnTo>
                    <a:pt x="100232" y="183867"/>
                  </a:lnTo>
                  <a:lnTo>
                    <a:pt x="75936" y="139298"/>
                  </a:lnTo>
                  <a:lnTo>
                    <a:pt x="51640" y="94729"/>
                  </a:lnTo>
                  <a:lnTo>
                    <a:pt x="27344" y="50161"/>
                  </a:lnTo>
                  <a:lnTo>
                    <a:pt x="3048" y="5592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05166" y="3116154"/>
              <a:ext cx="70485" cy="85725"/>
            </a:xfrm>
            <a:custGeom>
              <a:avLst/>
              <a:gdLst/>
              <a:ahLst/>
              <a:cxnLst/>
              <a:rect l="l" t="t" r="r" b="b"/>
              <a:pathLst>
                <a:path w="70484" h="85725">
                  <a:moveTo>
                    <a:pt x="0" y="0"/>
                  </a:moveTo>
                  <a:lnTo>
                    <a:pt x="3022" y="85140"/>
                  </a:lnTo>
                  <a:lnTo>
                    <a:pt x="69926" y="4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35890" y="2551198"/>
              <a:ext cx="53975" cy="252729"/>
            </a:xfrm>
            <a:custGeom>
              <a:avLst/>
              <a:gdLst/>
              <a:ahLst/>
              <a:cxnLst/>
              <a:rect l="l" t="t" r="r" b="b"/>
              <a:pathLst>
                <a:path w="53975" h="252730">
                  <a:moveTo>
                    <a:pt x="53717" y="252585"/>
                  </a:moveTo>
                  <a:lnTo>
                    <a:pt x="43238" y="203312"/>
                  </a:lnTo>
                  <a:lnTo>
                    <a:pt x="32759" y="154039"/>
                  </a:lnTo>
                  <a:lnTo>
                    <a:pt x="22280" y="104765"/>
                  </a:lnTo>
                  <a:lnTo>
                    <a:pt x="11801" y="55492"/>
                  </a:lnTo>
                  <a:lnTo>
                    <a:pt x="1322" y="6219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699946" y="2482876"/>
              <a:ext cx="74930" cy="82550"/>
            </a:xfrm>
            <a:custGeom>
              <a:avLst/>
              <a:gdLst/>
              <a:ahLst/>
              <a:cxnLst/>
              <a:rect l="l" t="t" r="r" b="b"/>
              <a:pathLst>
                <a:path w="74930" h="82550">
                  <a:moveTo>
                    <a:pt x="21412" y="0"/>
                  </a:moveTo>
                  <a:lnTo>
                    <a:pt x="0" y="82458"/>
                  </a:lnTo>
                  <a:lnTo>
                    <a:pt x="74536" y="66607"/>
                  </a:lnTo>
                  <a:lnTo>
                    <a:pt x="21412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932610" y="3136608"/>
              <a:ext cx="777875" cy="153035"/>
            </a:xfrm>
            <a:custGeom>
              <a:avLst/>
              <a:gdLst/>
              <a:ahLst/>
              <a:cxnLst/>
              <a:rect l="l" t="t" r="r" b="b"/>
              <a:pathLst>
                <a:path w="777875" h="153035">
                  <a:moveTo>
                    <a:pt x="0" y="0"/>
                  </a:moveTo>
                  <a:lnTo>
                    <a:pt x="6231" y="1222"/>
                  </a:lnTo>
                  <a:lnTo>
                    <a:pt x="57656" y="11309"/>
                  </a:lnTo>
                  <a:lnTo>
                    <a:pt x="109080" y="21396"/>
                  </a:lnTo>
                  <a:lnTo>
                    <a:pt x="160505" y="31483"/>
                  </a:lnTo>
                  <a:lnTo>
                    <a:pt x="211929" y="41571"/>
                  </a:lnTo>
                  <a:lnTo>
                    <a:pt x="263353" y="51658"/>
                  </a:lnTo>
                  <a:lnTo>
                    <a:pt x="314777" y="61745"/>
                  </a:lnTo>
                  <a:lnTo>
                    <a:pt x="366201" y="71832"/>
                  </a:lnTo>
                  <a:lnTo>
                    <a:pt x="417625" y="81919"/>
                  </a:lnTo>
                  <a:lnTo>
                    <a:pt x="469048" y="92006"/>
                  </a:lnTo>
                  <a:lnTo>
                    <a:pt x="520472" y="102093"/>
                  </a:lnTo>
                  <a:lnTo>
                    <a:pt x="571895" y="112180"/>
                  </a:lnTo>
                  <a:lnTo>
                    <a:pt x="623319" y="122267"/>
                  </a:lnTo>
                  <a:lnTo>
                    <a:pt x="674742" y="132354"/>
                  </a:lnTo>
                  <a:lnTo>
                    <a:pt x="726166" y="142441"/>
                  </a:lnTo>
                  <a:lnTo>
                    <a:pt x="777589" y="152528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864067" y="3100443"/>
              <a:ext cx="82550" cy="74930"/>
            </a:xfrm>
            <a:custGeom>
              <a:avLst/>
              <a:gdLst/>
              <a:ahLst/>
              <a:cxnLst/>
              <a:rect l="l" t="t" r="r" b="b"/>
              <a:pathLst>
                <a:path w="82550" h="74930">
                  <a:moveTo>
                    <a:pt x="82109" y="0"/>
                  </a:moveTo>
                  <a:lnTo>
                    <a:pt x="0" y="22720"/>
                  </a:lnTo>
                  <a:lnTo>
                    <a:pt x="67442" y="74775"/>
                  </a:lnTo>
                  <a:lnTo>
                    <a:pt x="82109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908045" y="3557390"/>
              <a:ext cx="38100" cy="273685"/>
            </a:xfrm>
            <a:custGeom>
              <a:avLst/>
              <a:gdLst/>
              <a:ahLst/>
              <a:cxnLst/>
              <a:rect l="l" t="t" r="r" b="b"/>
              <a:pathLst>
                <a:path w="38100" h="273685">
                  <a:moveTo>
                    <a:pt x="37931" y="273507"/>
                  </a:moveTo>
                  <a:lnTo>
                    <a:pt x="30519" y="220064"/>
                  </a:lnTo>
                  <a:lnTo>
                    <a:pt x="23107" y="166621"/>
                  </a:lnTo>
                  <a:lnTo>
                    <a:pt x="15696" y="113179"/>
                  </a:lnTo>
                  <a:lnTo>
                    <a:pt x="8284" y="59736"/>
                  </a:lnTo>
                  <a:lnTo>
                    <a:pt x="872" y="6293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871170" y="3488202"/>
              <a:ext cx="75565" cy="81280"/>
            </a:xfrm>
            <a:custGeom>
              <a:avLst/>
              <a:gdLst/>
              <a:ahLst/>
              <a:cxnLst/>
              <a:rect l="l" t="t" r="r" b="b"/>
              <a:pathLst>
                <a:path w="75565" h="81279">
                  <a:moveTo>
                    <a:pt x="27279" y="0"/>
                  </a:moveTo>
                  <a:lnTo>
                    <a:pt x="0" y="80711"/>
                  </a:lnTo>
                  <a:lnTo>
                    <a:pt x="75476" y="70243"/>
                  </a:lnTo>
                  <a:lnTo>
                    <a:pt x="27279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6699" y="3102508"/>
              <a:ext cx="171588" cy="25681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158725" y="2462380"/>
              <a:ext cx="532130" cy="404495"/>
            </a:xfrm>
            <a:custGeom>
              <a:avLst/>
              <a:gdLst/>
              <a:ahLst/>
              <a:cxnLst/>
              <a:rect l="l" t="t" r="r" b="b"/>
              <a:pathLst>
                <a:path w="532130" h="404494">
                  <a:moveTo>
                    <a:pt x="531871" y="404160"/>
                  </a:moveTo>
                  <a:lnTo>
                    <a:pt x="491348" y="373367"/>
                  </a:lnTo>
                  <a:lnTo>
                    <a:pt x="450826" y="342575"/>
                  </a:lnTo>
                  <a:lnTo>
                    <a:pt x="410303" y="311783"/>
                  </a:lnTo>
                  <a:lnTo>
                    <a:pt x="369781" y="280990"/>
                  </a:lnTo>
                  <a:lnTo>
                    <a:pt x="329259" y="250198"/>
                  </a:lnTo>
                  <a:lnTo>
                    <a:pt x="288736" y="219406"/>
                  </a:lnTo>
                  <a:lnTo>
                    <a:pt x="248214" y="188613"/>
                  </a:lnTo>
                  <a:lnTo>
                    <a:pt x="207691" y="157821"/>
                  </a:lnTo>
                  <a:lnTo>
                    <a:pt x="167169" y="127029"/>
                  </a:lnTo>
                  <a:lnTo>
                    <a:pt x="126647" y="96236"/>
                  </a:lnTo>
                  <a:lnTo>
                    <a:pt x="86124" y="65444"/>
                  </a:lnTo>
                  <a:lnTo>
                    <a:pt x="45602" y="34652"/>
                  </a:lnTo>
                  <a:lnTo>
                    <a:pt x="5079" y="386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103110" y="2420119"/>
              <a:ext cx="83820" cy="76835"/>
            </a:xfrm>
            <a:custGeom>
              <a:avLst/>
              <a:gdLst/>
              <a:ahLst/>
              <a:cxnLst/>
              <a:rect l="l" t="t" r="r" b="b"/>
              <a:pathLst>
                <a:path w="83819" h="76835">
                  <a:moveTo>
                    <a:pt x="0" y="0"/>
                  </a:moveTo>
                  <a:lnTo>
                    <a:pt x="37617" y="76438"/>
                  </a:lnTo>
                  <a:lnTo>
                    <a:pt x="83718" y="157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709409" y="2286194"/>
              <a:ext cx="57150" cy="446405"/>
            </a:xfrm>
            <a:custGeom>
              <a:avLst/>
              <a:gdLst/>
              <a:ahLst/>
              <a:cxnLst/>
              <a:rect l="l" t="t" r="r" b="b"/>
              <a:pathLst>
                <a:path w="57150" h="446405">
                  <a:moveTo>
                    <a:pt x="0" y="445985"/>
                  </a:moveTo>
                  <a:lnTo>
                    <a:pt x="803" y="439686"/>
                  </a:lnTo>
                  <a:lnTo>
                    <a:pt x="7037" y="390831"/>
                  </a:lnTo>
                  <a:lnTo>
                    <a:pt x="13271" y="341977"/>
                  </a:lnTo>
                  <a:lnTo>
                    <a:pt x="19505" y="293123"/>
                  </a:lnTo>
                  <a:lnTo>
                    <a:pt x="25738" y="244268"/>
                  </a:lnTo>
                  <a:lnTo>
                    <a:pt x="31972" y="195414"/>
                  </a:lnTo>
                  <a:lnTo>
                    <a:pt x="38206" y="146561"/>
                  </a:lnTo>
                  <a:lnTo>
                    <a:pt x="44439" y="97707"/>
                  </a:lnTo>
                  <a:lnTo>
                    <a:pt x="50673" y="48853"/>
                  </a:lnTo>
                  <a:lnTo>
                    <a:pt x="56907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72411" y="2721057"/>
              <a:ext cx="76200" cy="80645"/>
            </a:xfrm>
            <a:custGeom>
              <a:avLst/>
              <a:gdLst/>
              <a:ahLst/>
              <a:cxnLst/>
              <a:rect l="l" t="t" r="r" b="b"/>
              <a:pathLst>
                <a:path w="76200" h="80644">
                  <a:moveTo>
                    <a:pt x="0" y="0"/>
                  </a:moveTo>
                  <a:lnTo>
                    <a:pt x="28155" y="80410"/>
                  </a:lnTo>
                  <a:lnTo>
                    <a:pt x="75590" y="9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815782" y="3163502"/>
              <a:ext cx="193040" cy="275590"/>
            </a:xfrm>
            <a:custGeom>
              <a:avLst/>
              <a:gdLst/>
              <a:ahLst/>
              <a:cxnLst/>
              <a:rect l="l" t="t" r="r" b="b"/>
              <a:pathLst>
                <a:path w="193040" h="275589">
                  <a:moveTo>
                    <a:pt x="192638" y="275332"/>
                  </a:moveTo>
                  <a:lnTo>
                    <a:pt x="161140" y="230312"/>
                  </a:lnTo>
                  <a:lnTo>
                    <a:pt x="129641" y="185292"/>
                  </a:lnTo>
                  <a:lnTo>
                    <a:pt x="98143" y="140273"/>
                  </a:lnTo>
                  <a:lnTo>
                    <a:pt x="66644" y="95253"/>
                  </a:lnTo>
                  <a:lnTo>
                    <a:pt x="35146" y="50233"/>
                  </a:lnTo>
                  <a:lnTo>
                    <a:pt x="3647" y="5213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775738" y="3106270"/>
              <a:ext cx="74930" cy="84455"/>
            </a:xfrm>
            <a:custGeom>
              <a:avLst/>
              <a:gdLst/>
              <a:ahLst/>
              <a:cxnLst/>
              <a:rect l="l" t="t" r="r" b="b"/>
              <a:pathLst>
                <a:path w="74930" h="84455">
                  <a:moveTo>
                    <a:pt x="0" y="0"/>
                  </a:moveTo>
                  <a:lnTo>
                    <a:pt x="12471" y="84277"/>
                  </a:lnTo>
                  <a:lnTo>
                    <a:pt x="74904" y="40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7626" y="2800089"/>
              <a:ext cx="297954" cy="12134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003227" y="2230573"/>
              <a:ext cx="658495" cy="580390"/>
            </a:xfrm>
            <a:custGeom>
              <a:avLst/>
              <a:gdLst/>
              <a:ahLst/>
              <a:cxnLst/>
              <a:rect l="l" t="t" r="r" b="b"/>
              <a:pathLst>
                <a:path w="658494" h="580389">
                  <a:moveTo>
                    <a:pt x="0" y="580317"/>
                  </a:moveTo>
                  <a:lnTo>
                    <a:pt x="43198" y="542227"/>
                  </a:lnTo>
                  <a:lnTo>
                    <a:pt x="81634" y="508338"/>
                  </a:lnTo>
                  <a:lnTo>
                    <a:pt x="120069" y="474448"/>
                  </a:lnTo>
                  <a:lnTo>
                    <a:pt x="158504" y="440558"/>
                  </a:lnTo>
                  <a:lnTo>
                    <a:pt x="196939" y="406669"/>
                  </a:lnTo>
                  <a:lnTo>
                    <a:pt x="235374" y="372779"/>
                  </a:lnTo>
                  <a:lnTo>
                    <a:pt x="273809" y="338890"/>
                  </a:lnTo>
                  <a:lnTo>
                    <a:pt x="312244" y="305001"/>
                  </a:lnTo>
                  <a:lnTo>
                    <a:pt x="350679" y="271111"/>
                  </a:lnTo>
                  <a:lnTo>
                    <a:pt x="389114" y="237222"/>
                  </a:lnTo>
                  <a:lnTo>
                    <a:pt x="427548" y="203333"/>
                  </a:lnTo>
                  <a:lnTo>
                    <a:pt x="465983" y="169444"/>
                  </a:lnTo>
                  <a:lnTo>
                    <a:pt x="504418" y="135555"/>
                  </a:lnTo>
                  <a:lnTo>
                    <a:pt x="542852" y="101666"/>
                  </a:lnTo>
                  <a:lnTo>
                    <a:pt x="581287" y="67777"/>
                  </a:lnTo>
                  <a:lnTo>
                    <a:pt x="619721" y="33888"/>
                  </a:lnTo>
                  <a:lnTo>
                    <a:pt x="658155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50835" y="2778113"/>
              <a:ext cx="82550" cy="79375"/>
            </a:xfrm>
            <a:custGeom>
              <a:avLst/>
              <a:gdLst/>
              <a:ahLst/>
              <a:cxnLst/>
              <a:rect l="l" t="t" r="r" b="b"/>
              <a:pathLst>
                <a:path w="82550" h="79375">
                  <a:moveTo>
                    <a:pt x="31965" y="0"/>
                  </a:moveTo>
                  <a:lnTo>
                    <a:pt x="0" y="78973"/>
                  </a:lnTo>
                  <a:lnTo>
                    <a:pt x="82359" y="57156"/>
                  </a:lnTo>
                  <a:lnTo>
                    <a:pt x="31965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388472" y="3121451"/>
              <a:ext cx="220979" cy="483234"/>
            </a:xfrm>
            <a:custGeom>
              <a:avLst/>
              <a:gdLst/>
              <a:ahLst/>
              <a:cxnLst/>
              <a:rect l="l" t="t" r="r" b="b"/>
              <a:pathLst>
                <a:path w="220980" h="483235">
                  <a:moveTo>
                    <a:pt x="0" y="483054"/>
                  </a:moveTo>
                  <a:lnTo>
                    <a:pt x="2639" y="477278"/>
                  </a:lnTo>
                  <a:lnTo>
                    <a:pt x="24459" y="429547"/>
                  </a:lnTo>
                  <a:lnTo>
                    <a:pt x="46277" y="381817"/>
                  </a:lnTo>
                  <a:lnTo>
                    <a:pt x="68095" y="334088"/>
                  </a:lnTo>
                  <a:lnTo>
                    <a:pt x="89913" y="286360"/>
                  </a:lnTo>
                  <a:lnTo>
                    <a:pt x="111731" y="238632"/>
                  </a:lnTo>
                  <a:lnTo>
                    <a:pt x="133548" y="190905"/>
                  </a:lnTo>
                  <a:lnTo>
                    <a:pt x="155365" y="143178"/>
                  </a:lnTo>
                  <a:lnTo>
                    <a:pt x="177182" y="95452"/>
                  </a:lnTo>
                  <a:lnTo>
                    <a:pt x="198999" y="47726"/>
                  </a:lnTo>
                  <a:lnTo>
                    <a:pt x="220815" y="0"/>
                  </a:lnTo>
                </a:path>
              </a:pathLst>
            </a:custGeom>
            <a:ln w="127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356461" y="3582890"/>
              <a:ext cx="69850" cy="85725"/>
            </a:xfrm>
            <a:custGeom>
              <a:avLst/>
              <a:gdLst/>
              <a:ahLst/>
              <a:cxnLst/>
              <a:rect l="l" t="t" r="r" b="b"/>
              <a:pathLst>
                <a:path w="69850" h="85725">
                  <a:moveTo>
                    <a:pt x="0" y="0"/>
                  </a:moveTo>
                  <a:lnTo>
                    <a:pt x="2971" y="85142"/>
                  </a:lnTo>
                  <a:lnTo>
                    <a:pt x="69303" y="3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5847" y="2501900"/>
              <a:ext cx="1098952" cy="128028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7664" y="2654300"/>
              <a:ext cx="671235" cy="30012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449106" y="2023871"/>
              <a:ext cx="1990725" cy="1746250"/>
            </a:xfrm>
            <a:custGeom>
              <a:avLst/>
              <a:gdLst/>
              <a:ahLst/>
              <a:cxnLst/>
              <a:rect l="l" t="t" r="r" b="b"/>
              <a:pathLst>
                <a:path w="1990725" h="1746250">
                  <a:moveTo>
                    <a:pt x="315785" y="1563522"/>
                  </a:moveTo>
                  <a:lnTo>
                    <a:pt x="300812" y="1516468"/>
                  </a:lnTo>
                  <a:lnTo>
                    <a:pt x="270865" y="1475003"/>
                  </a:lnTo>
                  <a:lnTo>
                    <a:pt x="229400" y="1445056"/>
                  </a:lnTo>
                  <a:lnTo>
                    <a:pt x="182346" y="1430083"/>
                  </a:lnTo>
                  <a:lnTo>
                    <a:pt x="133438" y="1430083"/>
                  </a:lnTo>
                  <a:lnTo>
                    <a:pt x="86385" y="1445056"/>
                  </a:lnTo>
                  <a:lnTo>
                    <a:pt x="44919" y="1475003"/>
                  </a:lnTo>
                  <a:lnTo>
                    <a:pt x="14973" y="1516468"/>
                  </a:lnTo>
                  <a:lnTo>
                    <a:pt x="0" y="1563522"/>
                  </a:lnTo>
                  <a:lnTo>
                    <a:pt x="0" y="1612430"/>
                  </a:lnTo>
                  <a:lnTo>
                    <a:pt x="14973" y="1659483"/>
                  </a:lnTo>
                  <a:lnTo>
                    <a:pt x="44919" y="1700949"/>
                  </a:lnTo>
                  <a:lnTo>
                    <a:pt x="86385" y="1730895"/>
                  </a:lnTo>
                  <a:lnTo>
                    <a:pt x="133438" y="1745869"/>
                  </a:lnTo>
                  <a:lnTo>
                    <a:pt x="182346" y="1745869"/>
                  </a:lnTo>
                  <a:lnTo>
                    <a:pt x="229400" y="1730895"/>
                  </a:lnTo>
                  <a:lnTo>
                    <a:pt x="270865" y="1700949"/>
                  </a:lnTo>
                  <a:lnTo>
                    <a:pt x="300812" y="1659483"/>
                  </a:lnTo>
                  <a:lnTo>
                    <a:pt x="315785" y="1612430"/>
                  </a:lnTo>
                  <a:lnTo>
                    <a:pt x="315785" y="1563522"/>
                  </a:lnTo>
                  <a:close/>
                </a:path>
                <a:path w="1990725" h="1746250">
                  <a:moveTo>
                    <a:pt x="315785" y="1086827"/>
                  </a:moveTo>
                  <a:lnTo>
                    <a:pt x="300812" y="1039774"/>
                  </a:lnTo>
                  <a:lnTo>
                    <a:pt x="270865" y="998308"/>
                  </a:lnTo>
                  <a:lnTo>
                    <a:pt x="229400" y="968362"/>
                  </a:lnTo>
                  <a:lnTo>
                    <a:pt x="182346" y="953389"/>
                  </a:lnTo>
                  <a:lnTo>
                    <a:pt x="133438" y="953389"/>
                  </a:lnTo>
                  <a:lnTo>
                    <a:pt x="86385" y="968362"/>
                  </a:lnTo>
                  <a:lnTo>
                    <a:pt x="44919" y="998308"/>
                  </a:lnTo>
                  <a:lnTo>
                    <a:pt x="14973" y="1039774"/>
                  </a:lnTo>
                  <a:lnTo>
                    <a:pt x="0" y="1086827"/>
                  </a:lnTo>
                  <a:lnTo>
                    <a:pt x="0" y="1135735"/>
                  </a:lnTo>
                  <a:lnTo>
                    <a:pt x="14973" y="1182789"/>
                  </a:lnTo>
                  <a:lnTo>
                    <a:pt x="44919" y="1224254"/>
                  </a:lnTo>
                  <a:lnTo>
                    <a:pt x="86385" y="1254201"/>
                  </a:lnTo>
                  <a:lnTo>
                    <a:pt x="133438" y="1269174"/>
                  </a:lnTo>
                  <a:lnTo>
                    <a:pt x="182346" y="1269174"/>
                  </a:lnTo>
                  <a:lnTo>
                    <a:pt x="229400" y="1254201"/>
                  </a:lnTo>
                  <a:lnTo>
                    <a:pt x="270865" y="1224254"/>
                  </a:lnTo>
                  <a:lnTo>
                    <a:pt x="300812" y="1182789"/>
                  </a:lnTo>
                  <a:lnTo>
                    <a:pt x="315785" y="1135735"/>
                  </a:lnTo>
                  <a:lnTo>
                    <a:pt x="315785" y="1086827"/>
                  </a:lnTo>
                  <a:close/>
                </a:path>
                <a:path w="1990725" h="1746250">
                  <a:moveTo>
                    <a:pt x="315785" y="610133"/>
                  </a:moveTo>
                  <a:lnTo>
                    <a:pt x="300812" y="563092"/>
                  </a:lnTo>
                  <a:lnTo>
                    <a:pt x="270865" y="521614"/>
                  </a:lnTo>
                  <a:lnTo>
                    <a:pt x="229400" y="491667"/>
                  </a:lnTo>
                  <a:lnTo>
                    <a:pt x="182346" y="476694"/>
                  </a:lnTo>
                  <a:lnTo>
                    <a:pt x="133438" y="476694"/>
                  </a:lnTo>
                  <a:lnTo>
                    <a:pt x="86385" y="491667"/>
                  </a:lnTo>
                  <a:lnTo>
                    <a:pt x="44919" y="521614"/>
                  </a:lnTo>
                  <a:lnTo>
                    <a:pt x="14973" y="563092"/>
                  </a:lnTo>
                  <a:lnTo>
                    <a:pt x="0" y="610133"/>
                  </a:lnTo>
                  <a:lnTo>
                    <a:pt x="0" y="659041"/>
                  </a:lnTo>
                  <a:lnTo>
                    <a:pt x="14973" y="706094"/>
                  </a:lnTo>
                  <a:lnTo>
                    <a:pt x="44919" y="747560"/>
                  </a:lnTo>
                  <a:lnTo>
                    <a:pt x="86385" y="777506"/>
                  </a:lnTo>
                  <a:lnTo>
                    <a:pt x="133438" y="792480"/>
                  </a:lnTo>
                  <a:lnTo>
                    <a:pt x="182346" y="792480"/>
                  </a:lnTo>
                  <a:lnTo>
                    <a:pt x="229400" y="777506"/>
                  </a:lnTo>
                  <a:lnTo>
                    <a:pt x="270865" y="747560"/>
                  </a:lnTo>
                  <a:lnTo>
                    <a:pt x="300812" y="706094"/>
                  </a:lnTo>
                  <a:lnTo>
                    <a:pt x="315785" y="659041"/>
                  </a:lnTo>
                  <a:lnTo>
                    <a:pt x="315785" y="610133"/>
                  </a:lnTo>
                  <a:close/>
                </a:path>
                <a:path w="1990725" h="1746250">
                  <a:moveTo>
                    <a:pt x="315785" y="133438"/>
                  </a:moveTo>
                  <a:lnTo>
                    <a:pt x="300812" y="86398"/>
                  </a:lnTo>
                  <a:lnTo>
                    <a:pt x="270865" y="44932"/>
                  </a:lnTo>
                  <a:lnTo>
                    <a:pt x="229400" y="14986"/>
                  </a:lnTo>
                  <a:lnTo>
                    <a:pt x="182346" y="0"/>
                  </a:lnTo>
                  <a:lnTo>
                    <a:pt x="133438" y="0"/>
                  </a:lnTo>
                  <a:lnTo>
                    <a:pt x="86385" y="14986"/>
                  </a:lnTo>
                  <a:lnTo>
                    <a:pt x="44919" y="44932"/>
                  </a:lnTo>
                  <a:lnTo>
                    <a:pt x="14973" y="86398"/>
                  </a:lnTo>
                  <a:lnTo>
                    <a:pt x="0" y="133438"/>
                  </a:lnTo>
                  <a:lnTo>
                    <a:pt x="0" y="182359"/>
                  </a:lnTo>
                  <a:lnTo>
                    <a:pt x="14973" y="229400"/>
                  </a:lnTo>
                  <a:lnTo>
                    <a:pt x="44919" y="270865"/>
                  </a:lnTo>
                  <a:lnTo>
                    <a:pt x="86385" y="300812"/>
                  </a:lnTo>
                  <a:lnTo>
                    <a:pt x="133438" y="315798"/>
                  </a:lnTo>
                  <a:lnTo>
                    <a:pt x="182346" y="315798"/>
                  </a:lnTo>
                  <a:lnTo>
                    <a:pt x="229400" y="300812"/>
                  </a:lnTo>
                  <a:lnTo>
                    <a:pt x="270865" y="270865"/>
                  </a:lnTo>
                  <a:lnTo>
                    <a:pt x="300812" y="229400"/>
                  </a:lnTo>
                  <a:lnTo>
                    <a:pt x="315785" y="182359"/>
                  </a:lnTo>
                  <a:lnTo>
                    <a:pt x="315785" y="133438"/>
                  </a:lnTo>
                  <a:close/>
                </a:path>
                <a:path w="1990725" h="1746250">
                  <a:moveTo>
                    <a:pt x="873937" y="1563522"/>
                  </a:moveTo>
                  <a:lnTo>
                    <a:pt x="858964" y="1516468"/>
                  </a:lnTo>
                  <a:lnTo>
                    <a:pt x="829017" y="1475003"/>
                  </a:lnTo>
                  <a:lnTo>
                    <a:pt x="787539" y="1445056"/>
                  </a:lnTo>
                  <a:lnTo>
                    <a:pt x="740498" y="1430083"/>
                  </a:lnTo>
                  <a:lnTo>
                    <a:pt x="691591" y="1430083"/>
                  </a:lnTo>
                  <a:lnTo>
                    <a:pt x="644537" y="1445056"/>
                  </a:lnTo>
                  <a:lnTo>
                    <a:pt x="603072" y="1475003"/>
                  </a:lnTo>
                  <a:lnTo>
                    <a:pt x="573125" y="1516468"/>
                  </a:lnTo>
                  <a:lnTo>
                    <a:pt x="558152" y="1563522"/>
                  </a:lnTo>
                  <a:lnTo>
                    <a:pt x="558152" y="1612430"/>
                  </a:lnTo>
                  <a:lnTo>
                    <a:pt x="573125" y="1659483"/>
                  </a:lnTo>
                  <a:lnTo>
                    <a:pt x="603072" y="1700949"/>
                  </a:lnTo>
                  <a:lnTo>
                    <a:pt x="644537" y="1730895"/>
                  </a:lnTo>
                  <a:lnTo>
                    <a:pt x="691591" y="1745869"/>
                  </a:lnTo>
                  <a:lnTo>
                    <a:pt x="740498" y="1745869"/>
                  </a:lnTo>
                  <a:lnTo>
                    <a:pt x="787539" y="1730895"/>
                  </a:lnTo>
                  <a:lnTo>
                    <a:pt x="829017" y="1700949"/>
                  </a:lnTo>
                  <a:lnTo>
                    <a:pt x="858964" y="1659483"/>
                  </a:lnTo>
                  <a:lnTo>
                    <a:pt x="873937" y="1612430"/>
                  </a:lnTo>
                  <a:lnTo>
                    <a:pt x="873937" y="1563522"/>
                  </a:lnTo>
                  <a:close/>
                </a:path>
                <a:path w="1990725" h="1746250">
                  <a:moveTo>
                    <a:pt x="873937" y="1086827"/>
                  </a:moveTo>
                  <a:lnTo>
                    <a:pt x="858964" y="1039774"/>
                  </a:lnTo>
                  <a:lnTo>
                    <a:pt x="829017" y="998308"/>
                  </a:lnTo>
                  <a:lnTo>
                    <a:pt x="787539" y="968362"/>
                  </a:lnTo>
                  <a:lnTo>
                    <a:pt x="740498" y="953389"/>
                  </a:lnTo>
                  <a:lnTo>
                    <a:pt x="691591" y="953389"/>
                  </a:lnTo>
                  <a:lnTo>
                    <a:pt x="644537" y="968362"/>
                  </a:lnTo>
                  <a:lnTo>
                    <a:pt x="603072" y="998308"/>
                  </a:lnTo>
                  <a:lnTo>
                    <a:pt x="573125" y="1039774"/>
                  </a:lnTo>
                  <a:lnTo>
                    <a:pt x="558152" y="1086827"/>
                  </a:lnTo>
                  <a:lnTo>
                    <a:pt x="558152" y="1135735"/>
                  </a:lnTo>
                  <a:lnTo>
                    <a:pt x="573125" y="1182789"/>
                  </a:lnTo>
                  <a:lnTo>
                    <a:pt x="603072" y="1224254"/>
                  </a:lnTo>
                  <a:lnTo>
                    <a:pt x="644537" y="1254201"/>
                  </a:lnTo>
                  <a:lnTo>
                    <a:pt x="691591" y="1269174"/>
                  </a:lnTo>
                  <a:lnTo>
                    <a:pt x="740498" y="1269174"/>
                  </a:lnTo>
                  <a:lnTo>
                    <a:pt x="787539" y="1254201"/>
                  </a:lnTo>
                  <a:lnTo>
                    <a:pt x="829017" y="1224254"/>
                  </a:lnTo>
                  <a:lnTo>
                    <a:pt x="858964" y="1182789"/>
                  </a:lnTo>
                  <a:lnTo>
                    <a:pt x="873937" y="1135735"/>
                  </a:lnTo>
                  <a:lnTo>
                    <a:pt x="873937" y="1086827"/>
                  </a:lnTo>
                  <a:close/>
                </a:path>
                <a:path w="1990725" h="1746250">
                  <a:moveTo>
                    <a:pt x="873937" y="610133"/>
                  </a:moveTo>
                  <a:lnTo>
                    <a:pt x="858964" y="563092"/>
                  </a:lnTo>
                  <a:lnTo>
                    <a:pt x="829017" y="521614"/>
                  </a:lnTo>
                  <a:lnTo>
                    <a:pt x="787539" y="491667"/>
                  </a:lnTo>
                  <a:lnTo>
                    <a:pt x="740498" y="476694"/>
                  </a:lnTo>
                  <a:lnTo>
                    <a:pt x="691591" y="476694"/>
                  </a:lnTo>
                  <a:lnTo>
                    <a:pt x="644537" y="491667"/>
                  </a:lnTo>
                  <a:lnTo>
                    <a:pt x="603072" y="521614"/>
                  </a:lnTo>
                  <a:lnTo>
                    <a:pt x="573125" y="563092"/>
                  </a:lnTo>
                  <a:lnTo>
                    <a:pt x="558152" y="610133"/>
                  </a:lnTo>
                  <a:lnTo>
                    <a:pt x="558152" y="659041"/>
                  </a:lnTo>
                  <a:lnTo>
                    <a:pt x="573125" y="706094"/>
                  </a:lnTo>
                  <a:lnTo>
                    <a:pt x="603072" y="747560"/>
                  </a:lnTo>
                  <a:lnTo>
                    <a:pt x="644537" y="777506"/>
                  </a:lnTo>
                  <a:lnTo>
                    <a:pt x="691591" y="792480"/>
                  </a:lnTo>
                  <a:lnTo>
                    <a:pt x="740498" y="792480"/>
                  </a:lnTo>
                  <a:lnTo>
                    <a:pt x="787539" y="777506"/>
                  </a:lnTo>
                  <a:lnTo>
                    <a:pt x="829017" y="747560"/>
                  </a:lnTo>
                  <a:lnTo>
                    <a:pt x="858964" y="706094"/>
                  </a:lnTo>
                  <a:lnTo>
                    <a:pt x="873937" y="659041"/>
                  </a:lnTo>
                  <a:lnTo>
                    <a:pt x="873937" y="610133"/>
                  </a:lnTo>
                  <a:close/>
                </a:path>
                <a:path w="1990725" h="1746250">
                  <a:moveTo>
                    <a:pt x="873937" y="133438"/>
                  </a:moveTo>
                  <a:lnTo>
                    <a:pt x="858964" y="86398"/>
                  </a:lnTo>
                  <a:lnTo>
                    <a:pt x="829017" y="44932"/>
                  </a:lnTo>
                  <a:lnTo>
                    <a:pt x="787539" y="14986"/>
                  </a:lnTo>
                  <a:lnTo>
                    <a:pt x="740498" y="0"/>
                  </a:lnTo>
                  <a:lnTo>
                    <a:pt x="691591" y="0"/>
                  </a:lnTo>
                  <a:lnTo>
                    <a:pt x="644537" y="14986"/>
                  </a:lnTo>
                  <a:lnTo>
                    <a:pt x="603072" y="44932"/>
                  </a:lnTo>
                  <a:lnTo>
                    <a:pt x="573125" y="86398"/>
                  </a:lnTo>
                  <a:lnTo>
                    <a:pt x="558152" y="133438"/>
                  </a:lnTo>
                  <a:lnTo>
                    <a:pt x="558152" y="182359"/>
                  </a:lnTo>
                  <a:lnTo>
                    <a:pt x="573125" y="229400"/>
                  </a:lnTo>
                  <a:lnTo>
                    <a:pt x="603072" y="270865"/>
                  </a:lnTo>
                  <a:lnTo>
                    <a:pt x="644537" y="300812"/>
                  </a:lnTo>
                  <a:lnTo>
                    <a:pt x="691591" y="315798"/>
                  </a:lnTo>
                  <a:lnTo>
                    <a:pt x="740498" y="315798"/>
                  </a:lnTo>
                  <a:lnTo>
                    <a:pt x="787539" y="300812"/>
                  </a:lnTo>
                  <a:lnTo>
                    <a:pt x="829017" y="270865"/>
                  </a:lnTo>
                  <a:lnTo>
                    <a:pt x="858964" y="229400"/>
                  </a:lnTo>
                  <a:lnTo>
                    <a:pt x="873937" y="182359"/>
                  </a:lnTo>
                  <a:lnTo>
                    <a:pt x="873937" y="133438"/>
                  </a:lnTo>
                  <a:close/>
                </a:path>
                <a:path w="1990725" h="1746250">
                  <a:moveTo>
                    <a:pt x="1432090" y="1563522"/>
                  </a:moveTo>
                  <a:lnTo>
                    <a:pt x="1417116" y="1516468"/>
                  </a:lnTo>
                  <a:lnTo>
                    <a:pt x="1387170" y="1475003"/>
                  </a:lnTo>
                  <a:lnTo>
                    <a:pt x="1345692" y="1445056"/>
                  </a:lnTo>
                  <a:lnTo>
                    <a:pt x="1298651" y="1430083"/>
                  </a:lnTo>
                  <a:lnTo>
                    <a:pt x="1249743" y="1430083"/>
                  </a:lnTo>
                  <a:lnTo>
                    <a:pt x="1202690" y="1445056"/>
                  </a:lnTo>
                  <a:lnTo>
                    <a:pt x="1161224" y="1475003"/>
                  </a:lnTo>
                  <a:lnTo>
                    <a:pt x="1131277" y="1516468"/>
                  </a:lnTo>
                  <a:lnTo>
                    <a:pt x="1116304" y="1563522"/>
                  </a:lnTo>
                  <a:lnTo>
                    <a:pt x="1116304" y="1612430"/>
                  </a:lnTo>
                  <a:lnTo>
                    <a:pt x="1131277" y="1659483"/>
                  </a:lnTo>
                  <a:lnTo>
                    <a:pt x="1161224" y="1700949"/>
                  </a:lnTo>
                  <a:lnTo>
                    <a:pt x="1202690" y="1730895"/>
                  </a:lnTo>
                  <a:lnTo>
                    <a:pt x="1249743" y="1745869"/>
                  </a:lnTo>
                  <a:lnTo>
                    <a:pt x="1298651" y="1745869"/>
                  </a:lnTo>
                  <a:lnTo>
                    <a:pt x="1345692" y="1730895"/>
                  </a:lnTo>
                  <a:lnTo>
                    <a:pt x="1387170" y="1700949"/>
                  </a:lnTo>
                  <a:lnTo>
                    <a:pt x="1417116" y="1659483"/>
                  </a:lnTo>
                  <a:lnTo>
                    <a:pt x="1432090" y="1612430"/>
                  </a:lnTo>
                  <a:lnTo>
                    <a:pt x="1432090" y="1563522"/>
                  </a:lnTo>
                  <a:close/>
                </a:path>
                <a:path w="1990725" h="1746250">
                  <a:moveTo>
                    <a:pt x="1432090" y="1086827"/>
                  </a:moveTo>
                  <a:lnTo>
                    <a:pt x="1417116" y="1039774"/>
                  </a:lnTo>
                  <a:lnTo>
                    <a:pt x="1387170" y="998308"/>
                  </a:lnTo>
                  <a:lnTo>
                    <a:pt x="1345692" y="968362"/>
                  </a:lnTo>
                  <a:lnTo>
                    <a:pt x="1298651" y="953389"/>
                  </a:lnTo>
                  <a:lnTo>
                    <a:pt x="1249743" y="953389"/>
                  </a:lnTo>
                  <a:lnTo>
                    <a:pt x="1202690" y="968362"/>
                  </a:lnTo>
                  <a:lnTo>
                    <a:pt x="1161224" y="998308"/>
                  </a:lnTo>
                  <a:lnTo>
                    <a:pt x="1131277" y="1039774"/>
                  </a:lnTo>
                  <a:lnTo>
                    <a:pt x="1116304" y="1086827"/>
                  </a:lnTo>
                  <a:lnTo>
                    <a:pt x="1116304" y="1135735"/>
                  </a:lnTo>
                  <a:lnTo>
                    <a:pt x="1131277" y="1182789"/>
                  </a:lnTo>
                  <a:lnTo>
                    <a:pt x="1161224" y="1224254"/>
                  </a:lnTo>
                  <a:lnTo>
                    <a:pt x="1202690" y="1254201"/>
                  </a:lnTo>
                  <a:lnTo>
                    <a:pt x="1249743" y="1269174"/>
                  </a:lnTo>
                  <a:lnTo>
                    <a:pt x="1298651" y="1269174"/>
                  </a:lnTo>
                  <a:lnTo>
                    <a:pt x="1345692" y="1254201"/>
                  </a:lnTo>
                  <a:lnTo>
                    <a:pt x="1387170" y="1224254"/>
                  </a:lnTo>
                  <a:lnTo>
                    <a:pt x="1417116" y="1182789"/>
                  </a:lnTo>
                  <a:lnTo>
                    <a:pt x="1432090" y="1135735"/>
                  </a:lnTo>
                  <a:lnTo>
                    <a:pt x="1432090" y="1086827"/>
                  </a:lnTo>
                  <a:close/>
                </a:path>
                <a:path w="1990725" h="1746250">
                  <a:moveTo>
                    <a:pt x="1432090" y="610133"/>
                  </a:moveTo>
                  <a:lnTo>
                    <a:pt x="1417116" y="563092"/>
                  </a:lnTo>
                  <a:lnTo>
                    <a:pt x="1387170" y="521614"/>
                  </a:lnTo>
                  <a:lnTo>
                    <a:pt x="1345692" y="491667"/>
                  </a:lnTo>
                  <a:lnTo>
                    <a:pt x="1298651" y="476694"/>
                  </a:lnTo>
                  <a:lnTo>
                    <a:pt x="1249743" y="476694"/>
                  </a:lnTo>
                  <a:lnTo>
                    <a:pt x="1202690" y="491667"/>
                  </a:lnTo>
                  <a:lnTo>
                    <a:pt x="1161224" y="521614"/>
                  </a:lnTo>
                  <a:lnTo>
                    <a:pt x="1131277" y="563092"/>
                  </a:lnTo>
                  <a:lnTo>
                    <a:pt x="1116304" y="610133"/>
                  </a:lnTo>
                  <a:lnTo>
                    <a:pt x="1116304" y="659041"/>
                  </a:lnTo>
                  <a:lnTo>
                    <a:pt x="1131277" y="706094"/>
                  </a:lnTo>
                  <a:lnTo>
                    <a:pt x="1161224" y="747560"/>
                  </a:lnTo>
                  <a:lnTo>
                    <a:pt x="1202690" y="777506"/>
                  </a:lnTo>
                  <a:lnTo>
                    <a:pt x="1249743" y="792480"/>
                  </a:lnTo>
                  <a:lnTo>
                    <a:pt x="1298651" y="792480"/>
                  </a:lnTo>
                  <a:lnTo>
                    <a:pt x="1345692" y="777506"/>
                  </a:lnTo>
                  <a:lnTo>
                    <a:pt x="1387170" y="747560"/>
                  </a:lnTo>
                  <a:lnTo>
                    <a:pt x="1417116" y="706094"/>
                  </a:lnTo>
                  <a:lnTo>
                    <a:pt x="1432090" y="659041"/>
                  </a:lnTo>
                  <a:lnTo>
                    <a:pt x="1432090" y="610133"/>
                  </a:lnTo>
                  <a:close/>
                </a:path>
                <a:path w="1990725" h="1746250">
                  <a:moveTo>
                    <a:pt x="1432090" y="133438"/>
                  </a:moveTo>
                  <a:lnTo>
                    <a:pt x="1417116" y="86398"/>
                  </a:lnTo>
                  <a:lnTo>
                    <a:pt x="1387170" y="44932"/>
                  </a:lnTo>
                  <a:lnTo>
                    <a:pt x="1345692" y="14986"/>
                  </a:lnTo>
                  <a:lnTo>
                    <a:pt x="1298651" y="0"/>
                  </a:lnTo>
                  <a:lnTo>
                    <a:pt x="1249743" y="0"/>
                  </a:lnTo>
                  <a:lnTo>
                    <a:pt x="1202690" y="14986"/>
                  </a:lnTo>
                  <a:lnTo>
                    <a:pt x="1161224" y="44932"/>
                  </a:lnTo>
                  <a:lnTo>
                    <a:pt x="1131277" y="86398"/>
                  </a:lnTo>
                  <a:lnTo>
                    <a:pt x="1116304" y="133438"/>
                  </a:lnTo>
                  <a:lnTo>
                    <a:pt x="1116304" y="182359"/>
                  </a:lnTo>
                  <a:lnTo>
                    <a:pt x="1131277" y="229400"/>
                  </a:lnTo>
                  <a:lnTo>
                    <a:pt x="1161224" y="270865"/>
                  </a:lnTo>
                  <a:lnTo>
                    <a:pt x="1202690" y="300812"/>
                  </a:lnTo>
                  <a:lnTo>
                    <a:pt x="1249743" y="315798"/>
                  </a:lnTo>
                  <a:lnTo>
                    <a:pt x="1298651" y="315798"/>
                  </a:lnTo>
                  <a:lnTo>
                    <a:pt x="1345692" y="300812"/>
                  </a:lnTo>
                  <a:lnTo>
                    <a:pt x="1387170" y="270865"/>
                  </a:lnTo>
                  <a:lnTo>
                    <a:pt x="1417116" y="229400"/>
                  </a:lnTo>
                  <a:lnTo>
                    <a:pt x="1432090" y="182359"/>
                  </a:lnTo>
                  <a:lnTo>
                    <a:pt x="1432090" y="133438"/>
                  </a:lnTo>
                  <a:close/>
                </a:path>
                <a:path w="1990725" h="1746250">
                  <a:moveTo>
                    <a:pt x="1990229" y="1563522"/>
                  </a:moveTo>
                  <a:lnTo>
                    <a:pt x="1975256" y="1516468"/>
                  </a:lnTo>
                  <a:lnTo>
                    <a:pt x="1945309" y="1475003"/>
                  </a:lnTo>
                  <a:lnTo>
                    <a:pt x="1903844" y="1445056"/>
                  </a:lnTo>
                  <a:lnTo>
                    <a:pt x="1856803" y="1430083"/>
                  </a:lnTo>
                  <a:lnTo>
                    <a:pt x="1807883" y="1430083"/>
                  </a:lnTo>
                  <a:lnTo>
                    <a:pt x="1760842" y="1445056"/>
                  </a:lnTo>
                  <a:lnTo>
                    <a:pt x="1719376" y="1475003"/>
                  </a:lnTo>
                  <a:lnTo>
                    <a:pt x="1689417" y="1516468"/>
                  </a:lnTo>
                  <a:lnTo>
                    <a:pt x="1674444" y="1563522"/>
                  </a:lnTo>
                  <a:lnTo>
                    <a:pt x="1674444" y="1612430"/>
                  </a:lnTo>
                  <a:lnTo>
                    <a:pt x="1689417" y="1659483"/>
                  </a:lnTo>
                  <a:lnTo>
                    <a:pt x="1719376" y="1700949"/>
                  </a:lnTo>
                  <a:lnTo>
                    <a:pt x="1760842" y="1730895"/>
                  </a:lnTo>
                  <a:lnTo>
                    <a:pt x="1807883" y="1745869"/>
                  </a:lnTo>
                  <a:lnTo>
                    <a:pt x="1856803" y="1745869"/>
                  </a:lnTo>
                  <a:lnTo>
                    <a:pt x="1903844" y="1730895"/>
                  </a:lnTo>
                  <a:lnTo>
                    <a:pt x="1945309" y="1700949"/>
                  </a:lnTo>
                  <a:lnTo>
                    <a:pt x="1975256" y="1659483"/>
                  </a:lnTo>
                  <a:lnTo>
                    <a:pt x="1990229" y="1612430"/>
                  </a:lnTo>
                  <a:lnTo>
                    <a:pt x="1990229" y="1563522"/>
                  </a:lnTo>
                  <a:close/>
                </a:path>
                <a:path w="1990725" h="1746250">
                  <a:moveTo>
                    <a:pt x="1990229" y="1086827"/>
                  </a:moveTo>
                  <a:lnTo>
                    <a:pt x="1975256" y="1039774"/>
                  </a:lnTo>
                  <a:lnTo>
                    <a:pt x="1945309" y="998308"/>
                  </a:lnTo>
                  <a:lnTo>
                    <a:pt x="1903844" y="968362"/>
                  </a:lnTo>
                  <a:lnTo>
                    <a:pt x="1856803" y="953389"/>
                  </a:lnTo>
                  <a:lnTo>
                    <a:pt x="1807883" y="953389"/>
                  </a:lnTo>
                  <a:lnTo>
                    <a:pt x="1760842" y="968362"/>
                  </a:lnTo>
                  <a:lnTo>
                    <a:pt x="1719376" y="998308"/>
                  </a:lnTo>
                  <a:lnTo>
                    <a:pt x="1689417" y="1039774"/>
                  </a:lnTo>
                  <a:lnTo>
                    <a:pt x="1674444" y="1086827"/>
                  </a:lnTo>
                  <a:lnTo>
                    <a:pt x="1674444" y="1135735"/>
                  </a:lnTo>
                  <a:lnTo>
                    <a:pt x="1689417" y="1182789"/>
                  </a:lnTo>
                  <a:lnTo>
                    <a:pt x="1719376" y="1224254"/>
                  </a:lnTo>
                  <a:lnTo>
                    <a:pt x="1760842" y="1254201"/>
                  </a:lnTo>
                  <a:lnTo>
                    <a:pt x="1807883" y="1269174"/>
                  </a:lnTo>
                  <a:lnTo>
                    <a:pt x="1856803" y="1269174"/>
                  </a:lnTo>
                  <a:lnTo>
                    <a:pt x="1903844" y="1254201"/>
                  </a:lnTo>
                  <a:lnTo>
                    <a:pt x="1945309" y="1224254"/>
                  </a:lnTo>
                  <a:lnTo>
                    <a:pt x="1975256" y="1182789"/>
                  </a:lnTo>
                  <a:lnTo>
                    <a:pt x="1990229" y="1135735"/>
                  </a:lnTo>
                  <a:lnTo>
                    <a:pt x="1990229" y="1086827"/>
                  </a:lnTo>
                  <a:close/>
                </a:path>
                <a:path w="1990725" h="1746250">
                  <a:moveTo>
                    <a:pt x="1990229" y="610133"/>
                  </a:moveTo>
                  <a:lnTo>
                    <a:pt x="1975256" y="563092"/>
                  </a:lnTo>
                  <a:lnTo>
                    <a:pt x="1945309" y="521614"/>
                  </a:lnTo>
                  <a:lnTo>
                    <a:pt x="1903844" y="491667"/>
                  </a:lnTo>
                  <a:lnTo>
                    <a:pt x="1856803" y="476694"/>
                  </a:lnTo>
                  <a:lnTo>
                    <a:pt x="1807883" y="476694"/>
                  </a:lnTo>
                  <a:lnTo>
                    <a:pt x="1760842" y="491667"/>
                  </a:lnTo>
                  <a:lnTo>
                    <a:pt x="1719376" y="521614"/>
                  </a:lnTo>
                  <a:lnTo>
                    <a:pt x="1689417" y="563092"/>
                  </a:lnTo>
                  <a:lnTo>
                    <a:pt x="1674444" y="610133"/>
                  </a:lnTo>
                  <a:lnTo>
                    <a:pt x="1674444" y="659041"/>
                  </a:lnTo>
                  <a:lnTo>
                    <a:pt x="1689417" y="706094"/>
                  </a:lnTo>
                  <a:lnTo>
                    <a:pt x="1719376" y="747560"/>
                  </a:lnTo>
                  <a:lnTo>
                    <a:pt x="1760842" y="777506"/>
                  </a:lnTo>
                  <a:lnTo>
                    <a:pt x="1807883" y="792480"/>
                  </a:lnTo>
                  <a:lnTo>
                    <a:pt x="1856803" y="792480"/>
                  </a:lnTo>
                  <a:lnTo>
                    <a:pt x="1903844" y="777506"/>
                  </a:lnTo>
                  <a:lnTo>
                    <a:pt x="1945309" y="747560"/>
                  </a:lnTo>
                  <a:lnTo>
                    <a:pt x="1975256" y="706094"/>
                  </a:lnTo>
                  <a:lnTo>
                    <a:pt x="1990229" y="659041"/>
                  </a:lnTo>
                  <a:lnTo>
                    <a:pt x="1990229" y="610133"/>
                  </a:lnTo>
                  <a:close/>
                </a:path>
                <a:path w="1990725" h="1746250">
                  <a:moveTo>
                    <a:pt x="1990229" y="133438"/>
                  </a:moveTo>
                  <a:lnTo>
                    <a:pt x="1975256" y="86398"/>
                  </a:lnTo>
                  <a:lnTo>
                    <a:pt x="1945309" y="44932"/>
                  </a:lnTo>
                  <a:lnTo>
                    <a:pt x="1903844" y="14986"/>
                  </a:lnTo>
                  <a:lnTo>
                    <a:pt x="1856803" y="0"/>
                  </a:lnTo>
                  <a:lnTo>
                    <a:pt x="1807883" y="0"/>
                  </a:lnTo>
                  <a:lnTo>
                    <a:pt x="1760842" y="14986"/>
                  </a:lnTo>
                  <a:lnTo>
                    <a:pt x="1719376" y="44932"/>
                  </a:lnTo>
                  <a:lnTo>
                    <a:pt x="1689417" y="86398"/>
                  </a:lnTo>
                  <a:lnTo>
                    <a:pt x="1674444" y="133438"/>
                  </a:lnTo>
                  <a:lnTo>
                    <a:pt x="1674444" y="182359"/>
                  </a:lnTo>
                  <a:lnTo>
                    <a:pt x="1689417" y="229400"/>
                  </a:lnTo>
                  <a:lnTo>
                    <a:pt x="1719376" y="270865"/>
                  </a:lnTo>
                  <a:lnTo>
                    <a:pt x="1760842" y="300812"/>
                  </a:lnTo>
                  <a:lnTo>
                    <a:pt x="1807883" y="315798"/>
                  </a:lnTo>
                  <a:lnTo>
                    <a:pt x="1856803" y="315798"/>
                  </a:lnTo>
                  <a:lnTo>
                    <a:pt x="1903844" y="300812"/>
                  </a:lnTo>
                  <a:lnTo>
                    <a:pt x="1945309" y="270865"/>
                  </a:lnTo>
                  <a:lnTo>
                    <a:pt x="1975256" y="229400"/>
                  </a:lnTo>
                  <a:lnTo>
                    <a:pt x="1990229" y="182359"/>
                  </a:lnTo>
                  <a:lnTo>
                    <a:pt x="1990229" y="133438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86080" y="1986198"/>
              <a:ext cx="0" cy="1948814"/>
            </a:xfrm>
            <a:custGeom>
              <a:avLst/>
              <a:gdLst/>
              <a:ahLst/>
              <a:cxnLst/>
              <a:rect l="l" t="t" r="r" b="b"/>
              <a:pathLst>
                <a:path h="1948814">
                  <a:moveTo>
                    <a:pt x="0" y="194845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44229" y="1986198"/>
              <a:ext cx="0" cy="1948814"/>
            </a:xfrm>
            <a:custGeom>
              <a:avLst/>
              <a:gdLst/>
              <a:ahLst/>
              <a:cxnLst/>
              <a:rect l="l" t="t" r="r" b="b"/>
              <a:pathLst>
                <a:path h="1948814">
                  <a:moveTo>
                    <a:pt x="0" y="194845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002379" y="1986198"/>
              <a:ext cx="0" cy="1948814"/>
            </a:xfrm>
            <a:custGeom>
              <a:avLst/>
              <a:gdLst/>
              <a:ahLst/>
              <a:cxnLst/>
              <a:rect l="l" t="t" r="r" b="b"/>
              <a:pathLst>
                <a:path h="1948814">
                  <a:moveTo>
                    <a:pt x="0" y="194845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2856" y="3931048"/>
              <a:ext cx="2482850" cy="0"/>
            </a:xfrm>
            <a:custGeom>
              <a:avLst/>
              <a:gdLst/>
              <a:ahLst/>
              <a:cxnLst/>
              <a:rect l="l" t="t" r="r" b="b"/>
              <a:pathLst>
                <a:path w="2482850">
                  <a:moveTo>
                    <a:pt x="0" y="0"/>
                  </a:moveTo>
                  <a:lnTo>
                    <a:pt x="248274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47239" y="4078109"/>
              <a:ext cx="1994535" cy="320040"/>
            </a:xfrm>
            <a:custGeom>
              <a:avLst/>
              <a:gdLst/>
              <a:ahLst/>
              <a:cxnLst/>
              <a:rect l="l" t="t" r="r" b="b"/>
              <a:pathLst>
                <a:path w="1994535" h="320039">
                  <a:moveTo>
                    <a:pt x="319519" y="307136"/>
                  </a:moveTo>
                  <a:lnTo>
                    <a:pt x="159766" y="12382"/>
                  </a:lnTo>
                  <a:lnTo>
                    <a:pt x="0" y="307136"/>
                  </a:lnTo>
                  <a:lnTo>
                    <a:pt x="319519" y="307136"/>
                  </a:lnTo>
                  <a:close/>
                </a:path>
                <a:path w="1994535" h="320039">
                  <a:moveTo>
                    <a:pt x="875804" y="135305"/>
                  </a:moveTo>
                  <a:lnTo>
                    <a:pt x="860831" y="88252"/>
                  </a:lnTo>
                  <a:lnTo>
                    <a:pt x="830884" y="46786"/>
                  </a:lnTo>
                  <a:lnTo>
                    <a:pt x="789406" y="16840"/>
                  </a:lnTo>
                  <a:lnTo>
                    <a:pt x="742365" y="1866"/>
                  </a:lnTo>
                  <a:lnTo>
                    <a:pt x="693458" y="1866"/>
                  </a:lnTo>
                  <a:lnTo>
                    <a:pt x="646404" y="16840"/>
                  </a:lnTo>
                  <a:lnTo>
                    <a:pt x="604939" y="46786"/>
                  </a:lnTo>
                  <a:lnTo>
                    <a:pt x="574992" y="88252"/>
                  </a:lnTo>
                  <a:lnTo>
                    <a:pt x="560019" y="135305"/>
                  </a:lnTo>
                  <a:lnTo>
                    <a:pt x="560019" y="184213"/>
                  </a:lnTo>
                  <a:lnTo>
                    <a:pt x="574992" y="231267"/>
                  </a:lnTo>
                  <a:lnTo>
                    <a:pt x="604939" y="272732"/>
                  </a:lnTo>
                  <a:lnTo>
                    <a:pt x="646404" y="302679"/>
                  </a:lnTo>
                  <a:lnTo>
                    <a:pt x="693458" y="317652"/>
                  </a:lnTo>
                  <a:lnTo>
                    <a:pt x="742365" y="317652"/>
                  </a:lnTo>
                  <a:lnTo>
                    <a:pt x="789406" y="302679"/>
                  </a:lnTo>
                  <a:lnTo>
                    <a:pt x="830884" y="272732"/>
                  </a:lnTo>
                  <a:lnTo>
                    <a:pt x="860831" y="231267"/>
                  </a:lnTo>
                  <a:lnTo>
                    <a:pt x="875804" y="184213"/>
                  </a:lnTo>
                  <a:lnTo>
                    <a:pt x="875804" y="135305"/>
                  </a:lnTo>
                  <a:close/>
                </a:path>
                <a:path w="1994535" h="320039">
                  <a:moveTo>
                    <a:pt x="1423428" y="12382"/>
                  </a:moveTo>
                  <a:lnTo>
                    <a:pt x="1128687" y="12382"/>
                  </a:lnTo>
                  <a:lnTo>
                    <a:pt x="1128687" y="307136"/>
                  </a:lnTo>
                  <a:lnTo>
                    <a:pt x="1423428" y="307136"/>
                  </a:lnTo>
                  <a:lnTo>
                    <a:pt x="1423428" y="12382"/>
                  </a:lnTo>
                  <a:close/>
                </a:path>
                <a:path w="1994535" h="320039">
                  <a:moveTo>
                    <a:pt x="1993976" y="159766"/>
                  </a:moveTo>
                  <a:lnTo>
                    <a:pt x="1834210" y="0"/>
                  </a:lnTo>
                  <a:lnTo>
                    <a:pt x="1674444" y="159766"/>
                  </a:lnTo>
                  <a:lnTo>
                    <a:pt x="1834210" y="319532"/>
                  </a:lnTo>
                  <a:lnTo>
                    <a:pt x="1993976" y="15976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448800" y="3797300"/>
            <a:ext cx="92900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52400">
              <a:lnSpc>
                <a:spcPts val="1900"/>
              </a:lnSpc>
              <a:spcBef>
                <a:spcPts val="180"/>
              </a:spcBef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Graph Database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499100" y="1629981"/>
            <a:ext cx="2630805" cy="7171055"/>
            <a:chOff x="5499100" y="1629981"/>
            <a:chExt cx="2630805" cy="7171055"/>
          </a:xfrm>
        </p:grpSpPr>
        <p:sp>
          <p:nvSpPr>
            <p:cNvPr id="53" name="object 53"/>
            <p:cNvSpPr/>
            <p:nvPr/>
          </p:nvSpPr>
          <p:spPr>
            <a:xfrm>
              <a:off x="8128000" y="1629981"/>
              <a:ext cx="0" cy="7171055"/>
            </a:xfrm>
            <a:custGeom>
              <a:avLst/>
              <a:gdLst/>
              <a:ahLst/>
              <a:cxnLst/>
              <a:rect l="l" t="t" r="r" b="b"/>
              <a:pathLst>
                <a:path h="7171055">
                  <a:moveTo>
                    <a:pt x="0" y="71705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9100" y="2514600"/>
              <a:ext cx="1092200" cy="125730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067300" y="3987800"/>
            <a:ext cx="1957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3585F"/>
                </a:solidFill>
                <a:latin typeface="Arial"/>
                <a:cs typeface="Arial"/>
              </a:rPr>
              <a:t>Relational</a:t>
            </a:r>
            <a:r>
              <a:rPr sz="1600" b="1" spc="-6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Database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4635500">
              <a:lnSpc>
                <a:spcPct val="100000"/>
              </a:lnSpc>
              <a:spcBef>
                <a:spcPts val="100"/>
              </a:spcBef>
            </a:pPr>
            <a:r>
              <a:rPr spc="-800" dirty="0">
                <a:solidFill>
                  <a:srgbClr val="0365C0"/>
                </a:solidFill>
                <a:latin typeface="Arial"/>
                <a:cs typeface="Arial"/>
              </a:rPr>
              <a:t>A</a:t>
            </a:r>
            <a:r>
              <a:rPr spc="-15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pc="-409" dirty="0">
                <a:solidFill>
                  <a:srgbClr val="0365C0"/>
                </a:solidFill>
                <a:latin typeface="Arial"/>
                <a:cs typeface="Arial"/>
              </a:rPr>
              <a:t>way</a:t>
            </a:r>
            <a:r>
              <a:rPr spc="-15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pc="-395" dirty="0">
                <a:solidFill>
                  <a:srgbClr val="0365C0"/>
                </a:solidFill>
                <a:latin typeface="Arial"/>
                <a:cs typeface="Arial"/>
              </a:rPr>
              <a:t>of</a:t>
            </a:r>
            <a:r>
              <a:rPr spc="-15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pc="-400" dirty="0">
                <a:solidFill>
                  <a:srgbClr val="0365C0"/>
                </a:solidFill>
                <a:latin typeface="Arial"/>
                <a:cs typeface="Arial"/>
              </a:rPr>
              <a:t>representing</a:t>
            </a:r>
            <a:r>
              <a:rPr spc="-15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pc="-380" dirty="0">
                <a:solidFill>
                  <a:srgbClr val="0365C0"/>
                </a:solidFill>
                <a:latin typeface="Arial"/>
                <a:cs typeface="Arial"/>
              </a:rPr>
              <a:t>data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886200" y="5308600"/>
            <a:ext cx="1307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425" dirty="0">
                <a:latin typeface="Arial"/>
                <a:cs typeface="Arial"/>
              </a:rPr>
              <a:t>Good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215" dirty="0">
                <a:latin typeface="Arial"/>
                <a:cs typeface="Arial"/>
              </a:rPr>
              <a:t>for: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05140" y="6146800"/>
            <a:ext cx="5628005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13690" marR="501650" indent="-301625">
              <a:lnSpc>
                <a:spcPct val="100699"/>
              </a:lnSpc>
              <a:spcBef>
                <a:spcPts val="80"/>
              </a:spcBef>
              <a:buChar char="•"/>
              <a:tabLst>
                <a:tab pos="313690" algn="l"/>
              </a:tabLst>
            </a:pPr>
            <a:r>
              <a:rPr sz="2400" spc="-55" dirty="0">
                <a:latin typeface="Arial MT"/>
                <a:cs typeface="Arial MT"/>
              </a:rPr>
              <a:t>Well-</a:t>
            </a:r>
            <a:r>
              <a:rPr sz="2400" spc="-25" dirty="0">
                <a:latin typeface="Arial MT"/>
                <a:cs typeface="Arial MT"/>
              </a:rPr>
              <a:t>understood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structures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that </a:t>
            </a:r>
            <a:r>
              <a:rPr sz="2400" dirty="0">
                <a:latin typeface="Arial MT"/>
                <a:cs typeface="Arial MT"/>
              </a:rPr>
              <a:t>don’t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change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too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frequently</a:t>
            </a:r>
            <a:endParaRPr sz="2400">
              <a:latin typeface="Arial MT"/>
              <a:cs typeface="Arial MT"/>
            </a:endParaRPr>
          </a:p>
          <a:p>
            <a:pPr marL="313690" marR="5080" indent="-301625">
              <a:lnSpc>
                <a:spcPct val="100699"/>
              </a:lnSpc>
              <a:buChar char="•"/>
              <a:tabLst>
                <a:tab pos="313690" algn="l"/>
              </a:tabLst>
            </a:pPr>
            <a:r>
              <a:rPr sz="2400" dirty="0">
                <a:latin typeface="Arial MT"/>
                <a:cs typeface="Arial MT"/>
              </a:rPr>
              <a:t>Known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problems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involving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discrete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parts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data,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65" dirty="0">
                <a:latin typeface="Arial MT"/>
                <a:cs typeface="Arial MT"/>
              </a:rPr>
              <a:t>minimal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connectivity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461511" y="5308600"/>
            <a:ext cx="5145405" cy="293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5459" algn="ctr">
              <a:lnSpc>
                <a:spcPct val="100000"/>
              </a:lnSpc>
              <a:spcBef>
                <a:spcPts val="100"/>
              </a:spcBef>
            </a:pPr>
            <a:r>
              <a:rPr sz="2800" b="1" spc="-425" dirty="0">
                <a:latin typeface="Arial"/>
                <a:cs typeface="Arial"/>
              </a:rPr>
              <a:t>Good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for:</a:t>
            </a:r>
            <a:endParaRPr sz="2800">
              <a:latin typeface="Arial"/>
              <a:cs typeface="Arial"/>
            </a:endParaRPr>
          </a:p>
          <a:p>
            <a:pPr marL="304165" marR="230504" indent="-292100">
              <a:lnSpc>
                <a:spcPct val="100600"/>
              </a:lnSpc>
              <a:spcBef>
                <a:spcPts val="2125"/>
              </a:spcBef>
              <a:buChar char="•"/>
              <a:tabLst>
                <a:tab pos="304165" algn="l"/>
              </a:tabLst>
            </a:pPr>
            <a:r>
              <a:rPr sz="2400" dirty="0">
                <a:latin typeface="Arial MT"/>
                <a:cs typeface="Arial MT"/>
              </a:rPr>
              <a:t>Dynamic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systems: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data </a:t>
            </a:r>
            <a:r>
              <a:rPr sz="2400" dirty="0">
                <a:latin typeface="Arial MT"/>
                <a:cs typeface="Arial MT"/>
              </a:rPr>
              <a:t>topology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difficult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predict</a:t>
            </a:r>
            <a:endParaRPr sz="2400">
              <a:latin typeface="Arial MT"/>
              <a:cs typeface="Arial MT"/>
            </a:endParaRPr>
          </a:p>
          <a:p>
            <a:pPr marL="304165" indent="-291465">
              <a:lnSpc>
                <a:spcPct val="100000"/>
              </a:lnSpc>
              <a:spcBef>
                <a:spcPts val="20"/>
              </a:spcBef>
              <a:buChar char="•"/>
              <a:tabLst>
                <a:tab pos="304165" algn="l"/>
              </a:tabLst>
            </a:pPr>
            <a:r>
              <a:rPr sz="2400" dirty="0">
                <a:latin typeface="Arial MT"/>
                <a:cs typeface="Arial MT"/>
              </a:rPr>
              <a:t>Dynamic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requirements:</a:t>
            </a:r>
            <a:endParaRPr sz="24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evolve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business</a:t>
            </a:r>
            <a:endParaRPr sz="2400">
              <a:latin typeface="Arial MT"/>
              <a:cs typeface="Arial MT"/>
            </a:endParaRPr>
          </a:p>
          <a:p>
            <a:pPr marL="304165" marR="5080" indent="-292100">
              <a:lnSpc>
                <a:spcPct val="100600"/>
              </a:lnSpc>
              <a:spcBef>
                <a:spcPts val="5"/>
              </a:spcBef>
              <a:buChar char="•"/>
              <a:tabLst>
                <a:tab pos="304165" algn="l"/>
              </a:tabLst>
            </a:pPr>
            <a:r>
              <a:rPr sz="2400" dirty="0">
                <a:latin typeface="Arial MT"/>
                <a:cs typeface="Arial MT"/>
              </a:rPr>
              <a:t>Problems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where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relationships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in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contribute</a:t>
            </a:r>
            <a:r>
              <a:rPr sz="2400" spc="1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meaning</a:t>
            </a:r>
            <a:r>
              <a:rPr sz="2400" spc="1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10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value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204963" cy="9144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049270" cy="9143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500" y="977900"/>
            <a:ext cx="38227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15" dirty="0">
                <a:solidFill>
                  <a:srgbClr val="000000"/>
                </a:solidFill>
                <a:latin typeface="Aptos Narrow" panose="020B0004020202020204" pitchFamily="34" charset="0"/>
                <a:cs typeface="Arial"/>
              </a:rPr>
              <a:t>NEO4j</a:t>
            </a:r>
            <a:r>
              <a:rPr sz="3700" spc="-130" dirty="0">
                <a:solidFill>
                  <a:srgbClr val="000000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700" spc="-660" dirty="0">
                <a:solidFill>
                  <a:srgbClr val="000000"/>
                </a:solidFill>
                <a:latin typeface="Aptos Narrow" panose="020B0004020202020204" pitchFamily="34" charset="0"/>
                <a:cs typeface="Arial"/>
              </a:rPr>
              <a:t>USE</a:t>
            </a:r>
            <a:r>
              <a:rPr sz="3700" spc="-125" dirty="0">
                <a:solidFill>
                  <a:srgbClr val="000000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700" spc="-650" dirty="0">
                <a:solidFill>
                  <a:srgbClr val="000000"/>
                </a:solidFill>
                <a:latin typeface="Aptos Narrow" panose="020B0004020202020204" pitchFamily="34" charset="0"/>
                <a:cs typeface="Arial"/>
              </a:rPr>
              <a:t>CASES</a:t>
            </a:r>
            <a:endParaRPr sz="3700" dirty="0">
              <a:latin typeface="Aptos Narrow" panose="020B0004020202020204" pitchFamily="34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800" y="1892300"/>
            <a:ext cx="440245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Real</a:t>
            </a:r>
            <a:r>
              <a:rPr sz="3000" b="1" spc="-22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Time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35" dirty="0">
                <a:solidFill>
                  <a:srgbClr val="53585F"/>
                </a:solidFill>
                <a:latin typeface="Arial"/>
                <a:cs typeface="Arial"/>
              </a:rPr>
              <a:t>Recommendations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300" y="2870200"/>
            <a:ext cx="3760470" cy="1193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Fraud</a:t>
            </a:r>
            <a:r>
              <a:rPr sz="3000" b="1" spc="-1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Detection</a:t>
            </a:r>
            <a:endParaRPr sz="3000" dirty="0">
              <a:latin typeface="Arial"/>
              <a:cs typeface="Arial"/>
            </a:endParaRPr>
          </a:p>
          <a:p>
            <a:pPr marL="25400" marR="5080" indent="-12700">
              <a:lnSpc>
                <a:spcPct val="175000"/>
              </a:lnSpc>
              <a:spcBef>
                <a:spcPts val="200"/>
              </a:spcBef>
            </a:pPr>
            <a:r>
              <a:rPr sz="3000" b="1" spc="-355" dirty="0">
                <a:solidFill>
                  <a:srgbClr val="53585F"/>
                </a:solidFill>
                <a:latin typeface="Arial"/>
                <a:cs typeface="Arial"/>
              </a:rPr>
              <a:t>Graph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45" dirty="0">
                <a:solidFill>
                  <a:srgbClr val="53585F"/>
                </a:solidFill>
                <a:latin typeface="Arial"/>
                <a:cs typeface="Arial"/>
              </a:rPr>
              <a:t>Based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10" dirty="0">
                <a:solidFill>
                  <a:srgbClr val="53585F"/>
                </a:solidFill>
                <a:latin typeface="Arial"/>
                <a:cs typeface="Arial"/>
              </a:rPr>
              <a:t>Search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9700" y="1092200"/>
            <a:ext cx="4448810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100"/>
              </a:spcBef>
            </a:pPr>
            <a:r>
              <a:rPr sz="2100" b="1" spc="-350" dirty="0">
                <a:solidFill>
                  <a:srgbClr val="0365C0"/>
                </a:solidFill>
                <a:latin typeface="Arial"/>
                <a:cs typeface="Arial"/>
              </a:rPr>
              <a:t>GRAPH</a:t>
            </a:r>
            <a:r>
              <a:rPr sz="2100" b="1" spc="-114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100" b="1" spc="-265" dirty="0">
                <a:solidFill>
                  <a:srgbClr val="0365C0"/>
                </a:solidFill>
                <a:latin typeface="Arial"/>
                <a:cs typeface="Arial"/>
              </a:rPr>
              <a:t>THINKING: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990"/>
              </a:lnSpc>
            </a:pPr>
            <a:r>
              <a:rPr sz="2500" b="1" dirty="0">
                <a:solidFill>
                  <a:srgbClr val="53585F"/>
                </a:solidFill>
                <a:latin typeface="Arial"/>
                <a:cs typeface="Arial"/>
              </a:rPr>
              <a:t>Real</a:t>
            </a:r>
            <a:r>
              <a:rPr sz="2500" b="1" spc="-5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53585F"/>
                </a:solidFill>
                <a:latin typeface="Arial"/>
                <a:cs typeface="Arial"/>
              </a:rPr>
              <a:t>Time</a:t>
            </a:r>
            <a:r>
              <a:rPr sz="2500" b="1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53585F"/>
                </a:solidFill>
                <a:latin typeface="Arial"/>
                <a:cs typeface="Arial"/>
              </a:rPr>
              <a:t>Recommendations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24072" y="1054100"/>
            <a:ext cx="8982075" cy="6640830"/>
            <a:chOff x="6724072" y="1054100"/>
            <a:chExt cx="8982075" cy="664083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1800" y="1054100"/>
              <a:ext cx="889000" cy="812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227507" y="4646874"/>
              <a:ext cx="1496695" cy="1898014"/>
            </a:xfrm>
            <a:custGeom>
              <a:avLst/>
              <a:gdLst/>
              <a:ahLst/>
              <a:cxnLst/>
              <a:rect l="l" t="t" r="r" b="b"/>
              <a:pathLst>
                <a:path w="1496694" h="1898015">
                  <a:moveTo>
                    <a:pt x="0" y="0"/>
                  </a:moveTo>
                  <a:lnTo>
                    <a:pt x="31675" y="40160"/>
                  </a:lnTo>
                  <a:lnTo>
                    <a:pt x="63350" y="80320"/>
                  </a:lnTo>
                  <a:lnTo>
                    <a:pt x="95025" y="120480"/>
                  </a:lnTo>
                  <a:lnTo>
                    <a:pt x="126701" y="160640"/>
                  </a:lnTo>
                  <a:lnTo>
                    <a:pt x="158376" y="200800"/>
                  </a:lnTo>
                  <a:lnTo>
                    <a:pt x="190051" y="240960"/>
                  </a:lnTo>
                  <a:lnTo>
                    <a:pt x="221726" y="281121"/>
                  </a:lnTo>
                  <a:lnTo>
                    <a:pt x="253402" y="321281"/>
                  </a:lnTo>
                  <a:lnTo>
                    <a:pt x="285077" y="361441"/>
                  </a:lnTo>
                  <a:lnTo>
                    <a:pt x="316752" y="401601"/>
                  </a:lnTo>
                  <a:lnTo>
                    <a:pt x="348427" y="441761"/>
                  </a:lnTo>
                  <a:lnTo>
                    <a:pt x="380103" y="481921"/>
                  </a:lnTo>
                  <a:lnTo>
                    <a:pt x="411778" y="522082"/>
                  </a:lnTo>
                  <a:lnTo>
                    <a:pt x="443453" y="562242"/>
                  </a:lnTo>
                  <a:lnTo>
                    <a:pt x="475129" y="602402"/>
                  </a:lnTo>
                  <a:lnTo>
                    <a:pt x="506804" y="642562"/>
                  </a:lnTo>
                  <a:lnTo>
                    <a:pt x="538479" y="682722"/>
                  </a:lnTo>
                  <a:lnTo>
                    <a:pt x="570154" y="722882"/>
                  </a:lnTo>
                  <a:lnTo>
                    <a:pt x="601830" y="763042"/>
                  </a:lnTo>
                  <a:lnTo>
                    <a:pt x="633505" y="803203"/>
                  </a:lnTo>
                  <a:lnTo>
                    <a:pt x="665180" y="843363"/>
                  </a:lnTo>
                  <a:lnTo>
                    <a:pt x="696855" y="883523"/>
                  </a:lnTo>
                  <a:lnTo>
                    <a:pt x="728531" y="923683"/>
                  </a:lnTo>
                  <a:lnTo>
                    <a:pt x="760206" y="963843"/>
                  </a:lnTo>
                  <a:lnTo>
                    <a:pt x="791881" y="1004003"/>
                  </a:lnTo>
                  <a:lnTo>
                    <a:pt x="823556" y="1044164"/>
                  </a:lnTo>
                  <a:lnTo>
                    <a:pt x="855232" y="1084324"/>
                  </a:lnTo>
                  <a:lnTo>
                    <a:pt x="886907" y="1124484"/>
                  </a:lnTo>
                  <a:lnTo>
                    <a:pt x="918582" y="1164644"/>
                  </a:lnTo>
                  <a:lnTo>
                    <a:pt x="950258" y="1204804"/>
                  </a:lnTo>
                  <a:lnTo>
                    <a:pt x="981933" y="1244964"/>
                  </a:lnTo>
                  <a:lnTo>
                    <a:pt x="1013608" y="1285124"/>
                  </a:lnTo>
                  <a:lnTo>
                    <a:pt x="1045283" y="1325285"/>
                  </a:lnTo>
                  <a:lnTo>
                    <a:pt x="1076959" y="1365445"/>
                  </a:lnTo>
                  <a:lnTo>
                    <a:pt x="1108634" y="1405605"/>
                  </a:lnTo>
                  <a:lnTo>
                    <a:pt x="1140309" y="1445765"/>
                  </a:lnTo>
                  <a:lnTo>
                    <a:pt x="1171984" y="1485925"/>
                  </a:lnTo>
                  <a:lnTo>
                    <a:pt x="1203660" y="1526085"/>
                  </a:lnTo>
                  <a:lnTo>
                    <a:pt x="1235335" y="1566246"/>
                  </a:lnTo>
                  <a:lnTo>
                    <a:pt x="1267010" y="1606406"/>
                  </a:lnTo>
                  <a:lnTo>
                    <a:pt x="1298685" y="1646566"/>
                  </a:lnTo>
                  <a:lnTo>
                    <a:pt x="1330361" y="1686726"/>
                  </a:lnTo>
                  <a:lnTo>
                    <a:pt x="1362036" y="1726886"/>
                  </a:lnTo>
                  <a:lnTo>
                    <a:pt x="1393711" y="1767046"/>
                  </a:lnTo>
                  <a:lnTo>
                    <a:pt x="1425386" y="1807207"/>
                  </a:lnTo>
                  <a:lnTo>
                    <a:pt x="1457061" y="1847367"/>
                  </a:lnTo>
                  <a:lnTo>
                    <a:pt x="1488737" y="1887527"/>
                  </a:lnTo>
                  <a:lnTo>
                    <a:pt x="1496627" y="1897529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68411" y="6496681"/>
              <a:ext cx="123825" cy="133985"/>
            </a:xfrm>
            <a:custGeom>
              <a:avLst/>
              <a:gdLst/>
              <a:ahLst/>
              <a:cxnLst/>
              <a:rect l="l" t="t" r="r" b="b"/>
              <a:pathLst>
                <a:path w="123825" h="133984">
                  <a:moveTo>
                    <a:pt x="95732" y="0"/>
                  </a:moveTo>
                  <a:lnTo>
                    <a:pt x="0" y="75502"/>
                  </a:lnTo>
                  <a:lnTo>
                    <a:pt x="123367" y="133478"/>
                  </a:lnTo>
                  <a:lnTo>
                    <a:pt x="95732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98775" y="4747864"/>
              <a:ext cx="457834" cy="1827530"/>
            </a:xfrm>
            <a:custGeom>
              <a:avLst/>
              <a:gdLst/>
              <a:ahLst/>
              <a:cxnLst/>
              <a:rect l="l" t="t" r="r" b="b"/>
              <a:pathLst>
                <a:path w="457834" h="1827529">
                  <a:moveTo>
                    <a:pt x="457568" y="0"/>
                  </a:moveTo>
                  <a:lnTo>
                    <a:pt x="445284" y="49057"/>
                  </a:lnTo>
                  <a:lnTo>
                    <a:pt x="433001" y="98115"/>
                  </a:lnTo>
                  <a:lnTo>
                    <a:pt x="420717" y="147173"/>
                  </a:lnTo>
                  <a:lnTo>
                    <a:pt x="408434" y="196230"/>
                  </a:lnTo>
                  <a:lnTo>
                    <a:pt x="396151" y="245288"/>
                  </a:lnTo>
                  <a:lnTo>
                    <a:pt x="383867" y="294346"/>
                  </a:lnTo>
                  <a:lnTo>
                    <a:pt x="371584" y="343403"/>
                  </a:lnTo>
                  <a:lnTo>
                    <a:pt x="359300" y="392461"/>
                  </a:lnTo>
                  <a:lnTo>
                    <a:pt x="347017" y="441519"/>
                  </a:lnTo>
                  <a:lnTo>
                    <a:pt x="334733" y="490576"/>
                  </a:lnTo>
                  <a:lnTo>
                    <a:pt x="322450" y="539634"/>
                  </a:lnTo>
                  <a:lnTo>
                    <a:pt x="310166" y="588692"/>
                  </a:lnTo>
                  <a:lnTo>
                    <a:pt x="297883" y="637749"/>
                  </a:lnTo>
                  <a:lnTo>
                    <a:pt x="285599" y="686807"/>
                  </a:lnTo>
                  <a:lnTo>
                    <a:pt x="273316" y="735865"/>
                  </a:lnTo>
                  <a:lnTo>
                    <a:pt x="261032" y="784922"/>
                  </a:lnTo>
                  <a:lnTo>
                    <a:pt x="248749" y="833980"/>
                  </a:lnTo>
                  <a:lnTo>
                    <a:pt x="236465" y="883038"/>
                  </a:lnTo>
                  <a:lnTo>
                    <a:pt x="224182" y="932095"/>
                  </a:lnTo>
                  <a:lnTo>
                    <a:pt x="211898" y="981153"/>
                  </a:lnTo>
                  <a:lnTo>
                    <a:pt x="199615" y="1030211"/>
                  </a:lnTo>
                  <a:lnTo>
                    <a:pt x="187331" y="1079268"/>
                  </a:lnTo>
                  <a:lnTo>
                    <a:pt x="175048" y="1128326"/>
                  </a:lnTo>
                  <a:lnTo>
                    <a:pt x="162764" y="1177383"/>
                  </a:lnTo>
                  <a:lnTo>
                    <a:pt x="150481" y="1226441"/>
                  </a:lnTo>
                  <a:lnTo>
                    <a:pt x="138197" y="1275499"/>
                  </a:lnTo>
                  <a:lnTo>
                    <a:pt x="125914" y="1324556"/>
                  </a:lnTo>
                  <a:lnTo>
                    <a:pt x="113630" y="1373614"/>
                  </a:lnTo>
                  <a:lnTo>
                    <a:pt x="101347" y="1422672"/>
                  </a:lnTo>
                  <a:lnTo>
                    <a:pt x="89063" y="1471729"/>
                  </a:lnTo>
                  <a:lnTo>
                    <a:pt x="76780" y="1520787"/>
                  </a:lnTo>
                  <a:lnTo>
                    <a:pt x="64496" y="1569845"/>
                  </a:lnTo>
                  <a:lnTo>
                    <a:pt x="52213" y="1618902"/>
                  </a:lnTo>
                  <a:lnTo>
                    <a:pt x="39929" y="1667960"/>
                  </a:lnTo>
                  <a:lnTo>
                    <a:pt x="27646" y="1717018"/>
                  </a:lnTo>
                  <a:lnTo>
                    <a:pt x="15362" y="1766075"/>
                  </a:lnTo>
                  <a:lnTo>
                    <a:pt x="3079" y="1815133"/>
                  </a:lnTo>
                  <a:lnTo>
                    <a:pt x="0" y="1827432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42725" y="6548170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5" h="133350">
                  <a:moveTo>
                    <a:pt x="0" y="0"/>
                  </a:moveTo>
                  <a:lnTo>
                    <a:pt x="29521" y="133075"/>
                  </a:lnTo>
                  <a:lnTo>
                    <a:pt x="118268" y="29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098614" y="3310940"/>
              <a:ext cx="885825" cy="3267710"/>
            </a:xfrm>
            <a:custGeom>
              <a:avLst/>
              <a:gdLst/>
              <a:ahLst/>
              <a:cxnLst/>
              <a:rect l="l" t="t" r="r" b="b"/>
              <a:pathLst>
                <a:path w="885825" h="3267709">
                  <a:moveTo>
                    <a:pt x="0" y="0"/>
                  </a:moveTo>
                  <a:lnTo>
                    <a:pt x="13364" y="49320"/>
                  </a:lnTo>
                  <a:lnTo>
                    <a:pt x="26729" y="98640"/>
                  </a:lnTo>
                  <a:lnTo>
                    <a:pt x="40093" y="147960"/>
                  </a:lnTo>
                  <a:lnTo>
                    <a:pt x="53458" y="197280"/>
                  </a:lnTo>
                  <a:lnTo>
                    <a:pt x="66822" y="246600"/>
                  </a:lnTo>
                  <a:lnTo>
                    <a:pt x="80187" y="295921"/>
                  </a:lnTo>
                  <a:lnTo>
                    <a:pt x="93551" y="345241"/>
                  </a:lnTo>
                  <a:lnTo>
                    <a:pt x="106916" y="394561"/>
                  </a:lnTo>
                  <a:lnTo>
                    <a:pt x="120280" y="443881"/>
                  </a:lnTo>
                  <a:lnTo>
                    <a:pt x="133645" y="493201"/>
                  </a:lnTo>
                  <a:lnTo>
                    <a:pt x="147009" y="542522"/>
                  </a:lnTo>
                  <a:lnTo>
                    <a:pt x="160374" y="591842"/>
                  </a:lnTo>
                  <a:lnTo>
                    <a:pt x="173738" y="641162"/>
                  </a:lnTo>
                  <a:lnTo>
                    <a:pt x="187103" y="690482"/>
                  </a:lnTo>
                  <a:lnTo>
                    <a:pt x="200467" y="739802"/>
                  </a:lnTo>
                  <a:lnTo>
                    <a:pt x="213832" y="789123"/>
                  </a:lnTo>
                  <a:lnTo>
                    <a:pt x="227196" y="838443"/>
                  </a:lnTo>
                  <a:lnTo>
                    <a:pt x="240561" y="887763"/>
                  </a:lnTo>
                  <a:lnTo>
                    <a:pt x="253925" y="937083"/>
                  </a:lnTo>
                  <a:lnTo>
                    <a:pt x="267290" y="986403"/>
                  </a:lnTo>
                  <a:lnTo>
                    <a:pt x="280655" y="1035723"/>
                  </a:lnTo>
                  <a:lnTo>
                    <a:pt x="294019" y="1085044"/>
                  </a:lnTo>
                  <a:lnTo>
                    <a:pt x="307384" y="1134364"/>
                  </a:lnTo>
                  <a:lnTo>
                    <a:pt x="320748" y="1183684"/>
                  </a:lnTo>
                  <a:lnTo>
                    <a:pt x="334113" y="1233004"/>
                  </a:lnTo>
                  <a:lnTo>
                    <a:pt x="347477" y="1282324"/>
                  </a:lnTo>
                  <a:lnTo>
                    <a:pt x="360842" y="1331645"/>
                  </a:lnTo>
                  <a:lnTo>
                    <a:pt x="374206" y="1380965"/>
                  </a:lnTo>
                  <a:lnTo>
                    <a:pt x="387571" y="1430285"/>
                  </a:lnTo>
                  <a:lnTo>
                    <a:pt x="400935" y="1479605"/>
                  </a:lnTo>
                  <a:lnTo>
                    <a:pt x="414300" y="1528925"/>
                  </a:lnTo>
                  <a:lnTo>
                    <a:pt x="427664" y="1578246"/>
                  </a:lnTo>
                  <a:lnTo>
                    <a:pt x="441029" y="1627566"/>
                  </a:lnTo>
                  <a:lnTo>
                    <a:pt x="454393" y="1676886"/>
                  </a:lnTo>
                  <a:lnTo>
                    <a:pt x="467758" y="1726206"/>
                  </a:lnTo>
                  <a:lnTo>
                    <a:pt x="481122" y="1775526"/>
                  </a:lnTo>
                  <a:lnTo>
                    <a:pt x="494487" y="1824846"/>
                  </a:lnTo>
                  <a:lnTo>
                    <a:pt x="507851" y="1874167"/>
                  </a:lnTo>
                  <a:lnTo>
                    <a:pt x="521216" y="1923487"/>
                  </a:lnTo>
                  <a:lnTo>
                    <a:pt x="534580" y="1972807"/>
                  </a:lnTo>
                  <a:lnTo>
                    <a:pt x="547945" y="2022127"/>
                  </a:lnTo>
                  <a:lnTo>
                    <a:pt x="561310" y="2071447"/>
                  </a:lnTo>
                  <a:lnTo>
                    <a:pt x="574674" y="2120768"/>
                  </a:lnTo>
                  <a:lnTo>
                    <a:pt x="588039" y="2170088"/>
                  </a:lnTo>
                  <a:lnTo>
                    <a:pt x="601403" y="2219408"/>
                  </a:lnTo>
                  <a:lnTo>
                    <a:pt x="614768" y="2268728"/>
                  </a:lnTo>
                  <a:lnTo>
                    <a:pt x="628132" y="2318048"/>
                  </a:lnTo>
                  <a:lnTo>
                    <a:pt x="641497" y="2367368"/>
                  </a:lnTo>
                  <a:lnTo>
                    <a:pt x="654861" y="2416689"/>
                  </a:lnTo>
                  <a:lnTo>
                    <a:pt x="668226" y="2466009"/>
                  </a:lnTo>
                  <a:lnTo>
                    <a:pt x="681590" y="2515329"/>
                  </a:lnTo>
                  <a:lnTo>
                    <a:pt x="694955" y="2564649"/>
                  </a:lnTo>
                  <a:lnTo>
                    <a:pt x="708319" y="2613969"/>
                  </a:lnTo>
                  <a:lnTo>
                    <a:pt x="721684" y="2663289"/>
                  </a:lnTo>
                  <a:lnTo>
                    <a:pt x="735048" y="2712610"/>
                  </a:lnTo>
                  <a:lnTo>
                    <a:pt x="748413" y="2761930"/>
                  </a:lnTo>
                  <a:lnTo>
                    <a:pt x="761777" y="2811250"/>
                  </a:lnTo>
                  <a:lnTo>
                    <a:pt x="775142" y="2860570"/>
                  </a:lnTo>
                  <a:lnTo>
                    <a:pt x="788506" y="2909890"/>
                  </a:lnTo>
                  <a:lnTo>
                    <a:pt x="801871" y="2959210"/>
                  </a:lnTo>
                  <a:lnTo>
                    <a:pt x="815235" y="3008531"/>
                  </a:lnTo>
                  <a:lnTo>
                    <a:pt x="828600" y="3057851"/>
                  </a:lnTo>
                  <a:lnTo>
                    <a:pt x="841964" y="3107171"/>
                  </a:lnTo>
                  <a:lnTo>
                    <a:pt x="855329" y="3156491"/>
                  </a:lnTo>
                  <a:lnTo>
                    <a:pt x="868694" y="3205811"/>
                  </a:lnTo>
                  <a:lnTo>
                    <a:pt x="882058" y="3255131"/>
                  </a:lnTo>
                  <a:lnTo>
                    <a:pt x="885375" y="3267373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921829" y="6550113"/>
              <a:ext cx="118110" cy="133985"/>
            </a:xfrm>
            <a:custGeom>
              <a:avLst/>
              <a:gdLst/>
              <a:ahLst/>
              <a:cxnLst/>
              <a:rect l="l" t="t" r="r" b="b"/>
              <a:pathLst>
                <a:path w="118109" h="133984">
                  <a:moveTo>
                    <a:pt x="117676" y="0"/>
                  </a:moveTo>
                  <a:lnTo>
                    <a:pt x="0" y="31887"/>
                  </a:lnTo>
                  <a:lnTo>
                    <a:pt x="90724" y="133619"/>
                  </a:lnTo>
                  <a:lnTo>
                    <a:pt x="117676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46368" y="4481919"/>
              <a:ext cx="939800" cy="1678305"/>
            </a:xfrm>
            <a:custGeom>
              <a:avLst/>
              <a:gdLst/>
              <a:ahLst/>
              <a:cxnLst/>
              <a:rect l="l" t="t" r="r" b="b"/>
              <a:pathLst>
                <a:path w="939800" h="1678304">
                  <a:moveTo>
                    <a:pt x="0" y="0"/>
                  </a:moveTo>
                  <a:lnTo>
                    <a:pt x="24562" y="43856"/>
                  </a:lnTo>
                  <a:lnTo>
                    <a:pt x="49125" y="87713"/>
                  </a:lnTo>
                  <a:lnTo>
                    <a:pt x="73688" y="131570"/>
                  </a:lnTo>
                  <a:lnTo>
                    <a:pt x="98251" y="175427"/>
                  </a:lnTo>
                  <a:lnTo>
                    <a:pt x="122813" y="219284"/>
                  </a:lnTo>
                  <a:lnTo>
                    <a:pt x="147376" y="263141"/>
                  </a:lnTo>
                  <a:lnTo>
                    <a:pt x="171939" y="306998"/>
                  </a:lnTo>
                  <a:lnTo>
                    <a:pt x="196502" y="350855"/>
                  </a:lnTo>
                  <a:lnTo>
                    <a:pt x="221065" y="394712"/>
                  </a:lnTo>
                  <a:lnTo>
                    <a:pt x="245627" y="438569"/>
                  </a:lnTo>
                  <a:lnTo>
                    <a:pt x="270190" y="482426"/>
                  </a:lnTo>
                  <a:lnTo>
                    <a:pt x="294753" y="526283"/>
                  </a:lnTo>
                  <a:lnTo>
                    <a:pt x="319316" y="570140"/>
                  </a:lnTo>
                  <a:lnTo>
                    <a:pt x="343879" y="613997"/>
                  </a:lnTo>
                  <a:lnTo>
                    <a:pt x="368441" y="657853"/>
                  </a:lnTo>
                  <a:lnTo>
                    <a:pt x="393004" y="701710"/>
                  </a:lnTo>
                  <a:lnTo>
                    <a:pt x="417567" y="745567"/>
                  </a:lnTo>
                  <a:lnTo>
                    <a:pt x="442130" y="789424"/>
                  </a:lnTo>
                  <a:lnTo>
                    <a:pt x="466692" y="833281"/>
                  </a:lnTo>
                  <a:lnTo>
                    <a:pt x="491255" y="877138"/>
                  </a:lnTo>
                  <a:lnTo>
                    <a:pt x="515818" y="920995"/>
                  </a:lnTo>
                  <a:lnTo>
                    <a:pt x="540381" y="964852"/>
                  </a:lnTo>
                  <a:lnTo>
                    <a:pt x="564944" y="1008709"/>
                  </a:lnTo>
                  <a:lnTo>
                    <a:pt x="589506" y="1052566"/>
                  </a:lnTo>
                  <a:lnTo>
                    <a:pt x="614069" y="1096423"/>
                  </a:lnTo>
                  <a:lnTo>
                    <a:pt x="638632" y="1140280"/>
                  </a:lnTo>
                  <a:lnTo>
                    <a:pt x="663195" y="1184137"/>
                  </a:lnTo>
                  <a:lnTo>
                    <a:pt x="687757" y="1227994"/>
                  </a:lnTo>
                  <a:lnTo>
                    <a:pt x="712320" y="1271851"/>
                  </a:lnTo>
                  <a:lnTo>
                    <a:pt x="736883" y="1315708"/>
                  </a:lnTo>
                  <a:lnTo>
                    <a:pt x="761446" y="1359565"/>
                  </a:lnTo>
                  <a:lnTo>
                    <a:pt x="786009" y="1403422"/>
                  </a:lnTo>
                  <a:lnTo>
                    <a:pt x="810571" y="1447278"/>
                  </a:lnTo>
                  <a:lnTo>
                    <a:pt x="835134" y="1491135"/>
                  </a:lnTo>
                  <a:lnTo>
                    <a:pt x="859697" y="1534992"/>
                  </a:lnTo>
                  <a:lnTo>
                    <a:pt x="884260" y="1578849"/>
                  </a:lnTo>
                  <a:lnTo>
                    <a:pt x="908822" y="1622706"/>
                  </a:lnTo>
                  <a:lnTo>
                    <a:pt x="933385" y="1666563"/>
                  </a:lnTo>
                  <a:lnTo>
                    <a:pt x="939629" y="16777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26603" y="6118761"/>
              <a:ext cx="113030" cy="136525"/>
            </a:xfrm>
            <a:custGeom>
              <a:avLst/>
              <a:gdLst/>
              <a:ahLst/>
              <a:cxnLst/>
              <a:rect l="l" t="t" r="r" b="b"/>
              <a:pathLst>
                <a:path w="113029" h="136525">
                  <a:moveTo>
                    <a:pt x="106373" y="0"/>
                  </a:moveTo>
                  <a:lnTo>
                    <a:pt x="0" y="59576"/>
                  </a:lnTo>
                  <a:lnTo>
                    <a:pt x="112763" y="136161"/>
                  </a:lnTo>
                  <a:lnTo>
                    <a:pt x="1063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4500" y="3496566"/>
              <a:ext cx="1053603" cy="10514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577359" y="2789685"/>
              <a:ext cx="1042669" cy="1042669"/>
            </a:xfrm>
            <a:custGeom>
              <a:avLst/>
              <a:gdLst/>
              <a:ahLst/>
              <a:cxnLst/>
              <a:rect l="l" t="t" r="r" b="b"/>
              <a:pathLst>
                <a:path w="1042670" h="1042670">
                  <a:moveTo>
                    <a:pt x="889838" y="152672"/>
                  </a:moveTo>
                  <a:lnTo>
                    <a:pt x="921880" y="187727"/>
                  </a:lnTo>
                  <a:lnTo>
                    <a:pt x="950153" y="224863"/>
                  </a:lnTo>
                  <a:lnTo>
                    <a:pt x="974656" y="263822"/>
                  </a:lnTo>
                  <a:lnTo>
                    <a:pt x="995389" y="304342"/>
                  </a:lnTo>
                  <a:lnTo>
                    <a:pt x="1012352" y="346163"/>
                  </a:lnTo>
                  <a:lnTo>
                    <a:pt x="1025546" y="389025"/>
                  </a:lnTo>
                  <a:lnTo>
                    <a:pt x="1034971" y="432668"/>
                  </a:lnTo>
                  <a:lnTo>
                    <a:pt x="1040625" y="476831"/>
                  </a:lnTo>
                  <a:lnTo>
                    <a:pt x="1042510" y="521255"/>
                  </a:lnTo>
                  <a:lnTo>
                    <a:pt x="1040625" y="565678"/>
                  </a:lnTo>
                  <a:lnTo>
                    <a:pt x="1034971" y="609842"/>
                  </a:lnTo>
                  <a:lnTo>
                    <a:pt x="1025546" y="653484"/>
                  </a:lnTo>
                  <a:lnTo>
                    <a:pt x="1012352" y="696347"/>
                  </a:lnTo>
                  <a:lnTo>
                    <a:pt x="995389" y="738168"/>
                  </a:lnTo>
                  <a:lnTo>
                    <a:pt x="974656" y="778688"/>
                  </a:lnTo>
                  <a:lnTo>
                    <a:pt x="950153" y="817646"/>
                  </a:lnTo>
                  <a:lnTo>
                    <a:pt x="921880" y="854783"/>
                  </a:lnTo>
                  <a:lnTo>
                    <a:pt x="889838" y="889838"/>
                  </a:lnTo>
                  <a:lnTo>
                    <a:pt x="854783" y="921880"/>
                  </a:lnTo>
                  <a:lnTo>
                    <a:pt x="817646" y="950153"/>
                  </a:lnTo>
                  <a:lnTo>
                    <a:pt x="778688" y="974656"/>
                  </a:lnTo>
                  <a:lnTo>
                    <a:pt x="738168" y="995389"/>
                  </a:lnTo>
                  <a:lnTo>
                    <a:pt x="696347" y="1012352"/>
                  </a:lnTo>
                  <a:lnTo>
                    <a:pt x="653484" y="1025546"/>
                  </a:lnTo>
                  <a:lnTo>
                    <a:pt x="609842" y="1034971"/>
                  </a:lnTo>
                  <a:lnTo>
                    <a:pt x="565678" y="1040625"/>
                  </a:lnTo>
                  <a:lnTo>
                    <a:pt x="521255" y="1042510"/>
                  </a:lnTo>
                  <a:lnTo>
                    <a:pt x="476831" y="1040625"/>
                  </a:lnTo>
                  <a:lnTo>
                    <a:pt x="432668" y="1034971"/>
                  </a:lnTo>
                  <a:lnTo>
                    <a:pt x="389025" y="1025546"/>
                  </a:lnTo>
                  <a:lnTo>
                    <a:pt x="346163" y="1012352"/>
                  </a:lnTo>
                  <a:lnTo>
                    <a:pt x="304342" y="995389"/>
                  </a:lnTo>
                  <a:lnTo>
                    <a:pt x="263822" y="974656"/>
                  </a:lnTo>
                  <a:lnTo>
                    <a:pt x="224863" y="950153"/>
                  </a:lnTo>
                  <a:lnTo>
                    <a:pt x="187727" y="921880"/>
                  </a:lnTo>
                  <a:lnTo>
                    <a:pt x="152672" y="889838"/>
                  </a:lnTo>
                  <a:lnTo>
                    <a:pt x="120629" y="854783"/>
                  </a:lnTo>
                  <a:lnTo>
                    <a:pt x="92357" y="817646"/>
                  </a:lnTo>
                  <a:lnTo>
                    <a:pt x="67854" y="778688"/>
                  </a:lnTo>
                  <a:lnTo>
                    <a:pt x="47121" y="738168"/>
                  </a:lnTo>
                  <a:lnTo>
                    <a:pt x="30157" y="696347"/>
                  </a:lnTo>
                  <a:lnTo>
                    <a:pt x="16963" y="653484"/>
                  </a:lnTo>
                  <a:lnTo>
                    <a:pt x="7539" y="609842"/>
                  </a:lnTo>
                  <a:lnTo>
                    <a:pt x="1884" y="565678"/>
                  </a:lnTo>
                  <a:lnTo>
                    <a:pt x="0" y="521255"/>
                  </a:lnTo>
                  <a:lnTo>
                    <a:pt x="1884" y="476831"/>
                  </a:lnTo>
                  <a:lnTo>
                    <a:pt x="7539" y="432668"/>
                  </a:lnTo>
                  <a:lnTo>
                    <a:pt x="16963" y="389025"/>
                  </a:lnTo>
                  <a:lnTo>
                    <a:pt x="30157" y="346163"/>
                  </a:lnTo>
                  <a:lnTo>
                    <a:pt x="47121" y="304342"/>
                  </a:lnTo>
                  <a:lnTo>
                    <a:pt x="67854" y="263822"/>
                  </a:lnTo>
                  <a:lnTo>
                    <a:pt x="92357" y="224863"/>
                  </a:lnTo>
                  <a:lnTo>
                    <a:pt x="120629" y="187727"/>
                  </a:lnTo>
                  <a:lnTo>
                    <a:pt x="152672" y="152672"/>
                  </a:lnTo>
                  <a:lnTo>
                    <a:pt x="187727" y="120629"/>
                  </a:lnTo>
                  <a:lnTo>
                    <a:pt x="224863" y="92357"/>
                  </a:lnTo>
                  <a:lnTo>
                    <a:pt x="263822" y="67854"/>
                  </a:lnTo>
                  <a:lnTo>
                    <a:pt x="304342" y="47121"/>
                  </a:lnTo>
                  <a:lnTo>
                    <a:pt x="346163" y="30157"/>
                  </a:lnTo>
                  <a:lnTo>
                    <a:pt x="389025" y="16963"/>
                  </a:lnTo>
                  <a:lnTo>
                    <a:pt x="432668" y="7539"/>
                  </a:lnTo>
                  <a:lnTo>
                    <a:pt x="476831" y="1884"/>
                  </a:lnTo>
                  <a:lnTo>
                    <a:pt x="521255" y="0"/>
                  </a:lnTo>
                  <a:lnTo>
                    <a:pt x="565678" y="1884"/>
                  </a:lnTo>
                  <a:lnTo>
                    <a:pt x="609842" y="7539"/>
                  </a:lnTo>
                  <a:lnTo>
                    <a:pt x="653484" y="16963"/>
                  </a:lnTo>
                  <a:lnTo>
                    <a:pt x="696347" y="30157"/>
                  </a:lnTo>
                  <a:lnTo>
                    <a:pt x="738168" y="47121"/>
                  </a:lnTo>
                  <a:lnTo>
                    <a:pt x="778688" y="67854"/>
                  </a:lnTo>
                  <a:lnTo>
                    <a:pt x="817646" y="92357"/>
                  </a:lnTo>
                  <a:lnTo>
                    <a:pt x="854783" y="120629"/>
                  </a:lnTo>
                  <a:lnTo>
                    <a:pt x="889838" y="15267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5300" y="2870200"/>
              <a:ext cx="889000" cy="8890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632495" y="2505513"/>
              <a:ext cx="1054735" cy="1054735"/>
            </a:xfrm>
            <a:custGeom>
              <a:avLst/>
              <a:gdLst/>
              <a:ahLst/>
              <a:cxnLst/>
              <a:rect l="l" t="t" r="r" b="b"/>
              <a:pathLst>
                <a:path w="1054734" h="1054735">
                  <a:moveTo>
                    <a:pt x="899980" y="154412"/>
                  </a:moveTo>
                  <a:lnTo>
                    <a:pt x="932387" y="189866"/>
                  </a:lnTo>
                  <a:lnTo>
                    <a:pt x="960982" y="227426"/>
                  </a:lnTo>
                  <a:lnTo>
                    <a:pt x="985764" y="266829"/>
                  </a:lnTo>
                  <a:lnTo>
                    <a:pt x="1006734" y="307810"/>
                  </a:lnTo>
                  <a:lnTo>
                    <a:pt x="1023891" y="350108"/>
                  </a:lnTo>
                  <a:lnTo>
                    <a:pt x="1037235" y="393459"/>
                  </a:lnTo>
                  <a:lnTo>
                    <a:pt x="1046767" y="437599"/>
                  </a:lnTo>
                  <a:lnTo>
                    <a:pt x="1052486" y="482266"/>
                  </a:lnTo>
                  <a:lnTo>
                    <a:pt x="1054392" y="527196"/>
                  </a:lnTo>
                  <a:lnTo>
                    <a:pt x="1052486" y="572126"/>
                  </a:lnTo>
                  <a:lnTo>
                    <a:pt x="1046767" y="616792"/>
                  </a:lnTo>
                  <a:lnTo>
                    <a:pt x="1037235" y="660933"/>
                  </a:lnTo>
                  <a:lnTo>
                    <a:pt x="1023891" y="704283"/>
                  </a:lnTo>
                  <a:lnTo>
                    <a:pt x="1006734" y="746581"/>
                  </a:lnTo>
                  <a:lnTo>
                    <a:pt x="985764" y="787563"/>
                  </a:lnTo>
                  <a:lnTo>
                    <a:pt x="960982" y="826965"/>
                  </a:lnTo>
                  <a:lnTo>
                    <a:pt x="932387" y="864525"/>
                  </a:lnTo>
                  <a:lnTo>
                    <a:pt x="899980" y="899980"/>
                  </a:lnTo>
                  <a:lnTo>
                    <a:pt x="864525" y="932387"/>
                  </a:lnTo>
                  <a:lnTo>
                    <a:pt x="826965" y="960982"/>
                  </a:lnTo>
                  <a:lnTo>
                    <a:pt x="787563" y="985764"/>
                  </a:lnTo>
                  <a:lnTo>
                    <a:pt x="746581" y="1006734"/>
                  </a:lnTo>
                  <a:lnTo>
                    <a:pt x="704283" y="1023891"/>
                  </a:lnTo>
                  <a:lnTo>
                    <a:pt x="660933" y="1037235"/>
                  </a:lnTo>
                  <a:lnTo>
                    <a:pt x="616792" y="1046767"/>
                  </a:lnTo>
                  <a:lnTo>
                    <a:pt x="572126" y="1052486"/>
                  </a:lnTo>
                  <a:lnTo>
                    <a:pt x="527196" y="1054392"/>
                  </a:lnTo>
                  <a:lnTo>
                    <a:pt x="482266" y="1052486"/>
                  </a:lnTo>
                  <a:lnTo>
                    <a:pt x="437599" y="1046767"/>
                  </a:lnTo>
                  <a:lnTo>
                    <a:pt x="393459" y="1037235"/>
                  </a:lnTo>
                  <a:lnTo>
                    <a:pt x="350108" y="1023891"/>
                  </a:lnTo>
                  <a:lnTo>
                    <a:pt x="307810" y="1006734"/>
                  </a:lnTo>
                  <a:lnTo>
                    <a:pt x="266829" y="985764"/>
                  </a:lnTo>
                  <a:lnTo>
                    <a:pt x="227426" y="960982"/>
                  </a:lnTo>
                  <a:lnTo>
                    <a:pt x="189866" y="932387"/>
                  </a:lnTo>
                  <a:lnTo>
                    <a:pt x="154412" y="899980"/>
                  </a:lnTo>
                  <a:lnTo>
                    <a:pt x="122004" y="864525"/>
                  </a:lnTo>
                  <a:lnTo>
                    <a:pt x="93409" y="826965"/>
                  </a:lnTo>
                  <a:lnTo>
                    <a:pt x="68627" y="787563"/>
                  </a:lnTo>
                  <a:lnTo>
                    <a:pt x="47658" y="746581"/>
                  </a:lnTo>
                  <a:lnTo>
                    <a:pt x="30501" y="704283"/>
                  </a:lnTo>
                  <a:lnTo>
                    <a:pt x="17156" y="660933"/>
                  </a:lnTo>
                  <a:lnTo>
                    <a:pt x="7625" y="616792"/>
                  </a:lnTo>
                  <a:lnTo>
                    <a:pt x="1906" y="572126"/>
                  </a:lnTo>
                  <a:lnTo>
                    <a:pt x="0" y="527196"/>
                  </a:lnTo>
                  <a:lnTo>
                    <a:pt x="1906" y="482266"/>
                  </a:lnTo>
                  <a:lnTo>
                    <a:pt x="7625" y="437599"/>
                  </a:lnTo>
                  <a:lnTo>
                    <a:pt x="17156" y="393459"/>
                  </a:lnTo>
                  <a:lnTo>
                    <a:pt x="30501" y="350108"/>
                  </a:lnTo>
                  <a:lnTo>
                    <a:pt x="47658" y="307810"/>
                  </a:lnTo>
                  <a:lnTo>
                    <a:pt x="68627" y="266829"/>
                  </a:lnTo>
                  <a:lnTo>
                    <a:pt x="93409" y="227426"/>
                  </a:lnTo>
                  <a:lnTo>
                    <a:pt x="122004" y="189866"/>
                  </a:lnTo>
                  <a:lnTo>
                    <a:pt x="154412" y="154412"/>
                  </a:lnTo>
                  <a:lnTo>
                    <a:pt x="189866" y="122004"/>
                  </a:lnTo>
                  <a:lnTo>
                    <a:pt x="227426" y="93409"/>
                  </a:lnTo>
                  <a:lnTo>
                    <a:pt x="266829" y="68627"/>
                  </a:lnTo>
                  <a:lnTo>
                    <a:pt x="307810" y="47658"/>
                  </a:lnTo>
                  <a:lnTo>
                    <a:pt x="350108" y="30501"/>
                  </a:lnTo>
                  <a:lnTo>
                    <a:pt x="393459" y="17156"/>
                  </a:lnTo>
                  <a:lnTo>
                    <a:pt x="437599" y="7625"/>
                  </a:lnTo>
                  <a:lnTo>
                    <a:pt x="482266" y="1906"/>
                  </a:lnTo>
                  <a:lnTo>
                    <a:pt x="527196" y="0"/>
                  </a:lnTo>
                  <a:lnTo>
                    <a:pt x="572126" y="1906"/>
                  </a:lnTo>
                  <a:lnTo>
                    <a:pt x="616792" y="7625"/>
                  </a:lnTo>
                  <a:lnTo>
                    <a:pt x="660933" y="17156"/>
                  </a:lnTo>
                  <a:lnTo>
                    <a:pt x="704283" y="30501"/>
                  </a:lnTo>
                  <a:lnTo>
                    <a:pt x="746581" y="47658"/>
                  </a:lnTo>
                  <a:lnTo>
                    <a:pt x="787563" y="68627"/>
                  </a:lnTo>
                  <a:lnTo>
                    <a:pt x="826965" y="93409"/>
                  </a:lnTo>
                  <a:lnTo>
                    <a:pt x="864525" y="122004"/>
                  </a:lnTo>
                  <a:lnTo>
                    <a:pt x="899980" y="15441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35950" y="2590800"/>
              <a:ext cx="846950" cy="8382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361875" y="3690579"/>
              <a:ext cx="1054735" cy="1054735"/>
            </a:xfrm>
            <a:custGeom>
              <a:avLst/>
              <a:gdLst/>
              <a:ahLst/>
              <a:cxnLst/>
              <a:rect l="l" t="t" r="r" b="b"/>
              <a:pathLst>
                <a:path w="1054734" h="1054735">
                  <a:moveTo>
                    <a:pt x="899980" y="154412"/>
                  </a:moveTo>
                  <a:lnTo>
                    <a:pt x="932387" y="189866"/>
                  </a:lnTo>
                  <a:lnTo>
                    <a:pt x="960982" y="227426"/>
                  </a:lnTo>
                  <a:lnTo>
                    <a:pt x="985764" y="266829"/>
                  </a:lnTo>
                  <a:lnTo>
                    <a:pt x="1006734" y="307810"/>
                  </a:lnTo>
                  <a:lnTo>
                    <a:pt x="1023891" y="350108"/>
                  </a:lnTo>
                  <a:lnTo>
                    <a:pt x="1037235" y="393459"/>
                  </a:lnTo>
                  <a:lnTo>
                    <a:pt x="1046767" y="437599"/>
                  </a:lnTo>
                  <a:lnTo>
                    <a:pt x="1052486" y="482266"/>
                  </a:lnTo>
                  <a:lnTo>
                    <a:pt x="1054392" y="527196"/>
                  </a:lnTo>
                  <a:lnTo>
                    <a:pt x="1052486" y="572126"/>
                  </a:lnTo>
                  <a:lnTo>
                    <a:pt x="1046767" y="616792"/>
                  </a:lnTo>
                  <a:lnTo>
                    <a:pt x="1037235" y="660933"/>
                  </a:lnTo>
                  <a:lnTo>
                    <a:pt x="1023891" y="704283"/>
                  </a:lnTo>
                  <a:lnTo>
                    <a:pt x="1006734" y="746581"/>
                  </a:lnTo>
                  <a:lnTo>
                    <a:pt x="985764" y="787563"/>
                  </a:lnTo>
                  <a:lnTo>
                    <a:pt x="960982" y="826965"/>
                  </a:lnTo>
                  <a:lnTo>
                    <a:pt x="932387" y="864525"/>
                  </a:lnTo>
                  <a:lnTo>
                    <a:pt x="899980" y="899980"/>
                  </a:lnTo>
                  <a:lnTo>
                    <a:pt x="864525" y="932387"/>
                  </a:lnTo>
                  <a:lnTo>
                    <a:pt x="826965" y="960982"/>
                  </a:lnTo>
                  <a:lnTo>
                    <a:pt x="787563" y="985764"/>
                  </a:lnTo>
                  <a:lnTo>
                    <a:pt x="746581" y="1006734"/>
                  </a:lnTo>
                  <a:lnTo>
                    <a:pt x="704283" y="1023891"/>
                  </a:lnTo>
                  <a:lnTo>
                    <a:pt x="660933" y="1037235"/>
                  </a:lnTo>
                  <a:lnTo>
                    <a:pt x="616792" y="1046767"/>
                  </a:lnTo>
                  <a:lnTo>
                    <a:pt x="572126" y="1052486"/>
                  </a:lnTo>
                  <a:lnTo>
                    <a:pt x="527196" y="1054392"/>
                  </a:lnTo>
                  <a:lnTo>
                    <a:pt x="482266" y="1052486"/>
                  </a:lnTo>
                  <a:lnTo>
                    <a:pt x="437599" y="1046767"/>
                  </a:lnTo>
                  <a:lnTo>
                    <a:pt x="393459" y="1037235"/>
                  </a:lnTo>
                  <a:lnTo>
                    <a:pt x="350108" y="1023891"/>
                  </a:lnTo>
                  <a:lnTo>
                    <a:pt x="307810" y="1006734"/>
                  </a:lnTo>
                  <a:lnTo>
                    <a:pt x="266829" y="985764"/>
                  </a:lnTo>
                  <a:lnTo>
                    <a:pt x="227426" y="960982"/>
                  </a:lnTo>
                  <a:lnTo>
                    <a:pt x="189866" y="932387"/>
                  </a:lnTo>
                  <a:lnTo>
                    <a:pt x="154412" y="899980"/>
                  </a:lnTo>
                  <a:lnTo>
                    <a:pt x="122004" y="864525"/>
                  </a:lnTo>
                  <a:lnTo>
                    <a:pt x="93409" y="826965"/>
                  </a:lnTo>
                  <a:lnTo>
                    <a:pt x="68627" y="787563"/>
                  </a:lnTo>
                  <a:lnTo>
                    <a:pt x="47658" y="746581"/>
                  </a:lnTo>
                  <a:lnTo>
                    <a:pt x="30501" y="704283"/>
                  </a:lnTo>
                  <a:lnTo>
                    <a:pt x="17156" y="660933"/>
                  </a:lnTo>
                  <a:lnTo>
                    <a:pt x="7625" y="616792"/>
                  </a:lnTo>
                  <a:lnTo>
                    <a:pt x="1906" y="572126"/>
                  </a:lnTo>
                  <a:lnTo>
                    <a:pt x="0" y="527196"/>
                  </a:lnTo>
                  <a:lnTo>
                    <a:pt x="1906" y="482266"/>
                  </a:lnTo>
                  <a:lnTo>
                    <a:pt x="7625" y="437599"/>
                  </a:lnTo>
                  <a:lnTo>
                    <a:pt x="17156" y="393459"/>
                  </a:lnTo>
                  <a:lnTo>
                    <a:pt x="30501" y="350108"/>
                  </a:lnTo>
                  <a:lnTo>
                    <a:pt x="47658" y="307810"/>
                  </a:lnTo>
                  <a:lnTo>
                    <a:pt x="68627" y="266829"/>
                  </a:lnTo>
                  <a:lnTo>
                    <a:pt x="93409" y="227426"/>
                  </a:lnTo>
                  <a:lnTo>
                    <a:pt x="122004" y="189866"/>
                  </a:lnTo>
                  <a:lnTo>
                    <a:pt x="154412" y="154412"/>
                  </a:lnTo>
                  <a:lnTo>
                    <a:pt x="189866" y="122004"/>
                  </a:lnTo>
                  <a:lnTo>
                    <a:pt x="227426" y="93409"/>
                  </a:lnTo>
                  <a:lnTo>
                    <a:pt x="266829" y="68627"/>
                  </a:lnTo>
                  <a:lnTo>
                    <a:pt x="307810" y="47658"/>
                  </a:lnTo>
                  <a:lnTo>
                    <a:pt x="350108" y="30501"/>
                  </a:lnTo>
                  <a:lnTo>
                    <a:pt x="393459" y="17156"/>
                  </a:lnTo>
                  <a:lnTo>
                    <a:pt x="437599" y="7625"/>
                  </a:lnTo>
                  <a:lnTo>
                    <a:pt x="482266" y="1906"/>
                  </a:lnTo>
                  <a:lnTo>
                    <a:pt x="527196" y="0"/>
                  </a:lnTo>
                  <a:lnTo>
                    <a:pt x="572126" y="1906"/>
                  </a:lnTo>
                  <a:lnTo>
                    <a:pt x="616792" y="7625"/>
                  </a:lnTo>
                  <a:lnTo>
                    <a:pt x="660933" y="17156"/>
                  </a:lnTo>
                  <a:lnTo>
                    <a:pt x="704283" y="30501"/>
                  </a:lnTo>
                  <a:lnTo>
                    <a:pt x="746581" y="47658"/>
                  </a:lnTo>
                  <a:lnTo>
                    <a:pt x="787563" y="68627"/>
                  </a:lnTo>
                  <a:lnTo>
                    <a:pt x="826965" y="93409"/>
                  </a:lnTo>
                  <a:lnTo>
                    <a:pt x="864525" y="122004"/>
                  </a:lnTo>
                  <a:lnTo>
                    <a:pt x="899980" y="15441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1400" y="3721100"/>
              <a:ext cx="838200" cy="84661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743122" y="5732636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40" h="1056640">
                  <a:moveTo>
                    <a:pt x="901582" y="154687"/>
                  </a:moveTo>
                  <a:lnTo>
                    <a:pt x="934047" y="190204"/>
                  </a:lnTo>
                  <a:lnTo>
                    <a:pt x="962692" y="227831"/>
                  </a:lnTo>
                  <a:lnTo>
                    <a:pt x="987519" y="267304"/>
                  </a:lnTo>
                  <a:lnTo>
                    <a:pt x="1008526" y="308358"/>
                  </a:lnTo>
                  <a:lnTo>
                    <a:pt x="1025713" y="350731"/>
                  </a:lnTo>
                  <a:lnTo>
                    <a:pt x="1039081" y="394159"/>
                  </a:lnTo>
                  <a:lnTo>
                    <a:pt x="1048630" y="438378"/>
                  </a:lnTo>
                  <a:lnTo>
                    <a:pt x="1054359" y="483124"/>
                  </a:lnTo>
                  <a:lnTo>
                    <a:pt x="1056269" y="528134"/>
                  </a:lnTo>
                  <a:lnTo>
                    <a:pt x="1054359" y="573144"/>
                  </a:lnTo>
                  <a:lnTo>
                    <a:pt x="1048630" y="617890"/>
                  </a:lnTo>
                  <a:lnTo>
                    <a:pt x="1039081" y="662109"/>
                  </a:lnTo>
                  <a:lnTo>
                    <a:pt x="1025713" y="705537"/>
                  </a:lnTo>
                  <a:lnTo>
                    <a:pt x="1008526" y="747910"/>
                  </a:lnTo>
                  <a:lnTo>
                    <a:pt x="987519" y="788964"/>
                  </a:lnTo>
                  <a:lnTo>
                    <a:pt x="962692" y="828437"/>
                  </a:lnTo>
                  <a:lnTo>
                    <a:pt x="934047" y="866064"/>
                  </a:lnTo>
                  <a:lnTo>
                    <a:pt x="901582" y="901582"/>
                  </a:lnTo>
                  <a:lnTo>
                    <a:pt x="866064" y="934047"/>
                  </a:lnTo>
                  <a:lnTo>
                    <a:pt x="828437" y="962692"/>
                  </a:lnTo>
                  <a:lnTo>
                    <a:pt x="788964" y="987519"/>
                  </a:lnTo>
                  <a:lnTo>
                    <a:pt x="747910" y="1008526"/>
                  </a:lnTo>
                  <a:lnTo>
                    <a:pt x="705537" y="1025713"/>
                  </a:lnTo>
                  <a:lnTo>
                    <a:pt x="662109" y="1039081"/>
                  </a:lnTo>
                  <a:lnTo>
                    <a:pt x="617890" y="1048630"/>
                  </a:lnTo>
                  <a:lnTo>
                    <a:pt x="573144" y="1054359"/>
                  </a:lnTo>
                  <a:lnTo>
                    <a:pt x="528134" y="1056269"/>
                  </a:lnTo>
                  <a:lnTo>
                    <a:pt x="483124" y="1054359"/>
                  </a:lnTo>
                  <a:lnTo>
                    <a:pt x="438378" y="1048630"/>
                  </a:lnTo>
                  <a:lnTo>
                    <a:pt x="394159" y="1039081"/>
                  </a:lnTo>
                  <a:lnTo>
                    <a:pt x="350731" y="1025713"/>
                  </a:lnTo>
                  <a:lnTo>
                    <a:pt x="308358" y="1008526"/>
                  </a:lnTo>
                  <a:lnTo>
                    <a:pt x="267304" y="987519"/>
                  </a:lnTo>
                  <a:lnTo>
                    <a:pt x="227831" y="962692"/>
                  </a:lnTo>
                  <a:lnTo>
                    <a:pt x="190204" y="934047"/>
                  </a:lnTo>
                  <a:lnTo>
                    <a:pt x="154687" y="901582"/>
                  </a:lnTo>
                  <a:lnTo>
                    <a:pt x="122221" y="866064"/>
                  </a:lnTo>
                  <a:lnTo>
                    <a:pt x="93576" y="828437"/>
                  </a:lnTo>
                  <a:lnTo>
                    <a:pt x="68749" y="788964"/>
                  </a:lnTo>
                  <a:lnTo>
                    <a:pt x="47742" y="747910"/>
                  </a:lnTo>
                  <a:lnTo>
                    <a:pt x="30555" y="705537"/>
                  </a:lnTo>
                  <a:lnTo>
                    <a:pt x="17187" y="662109"/>
                  </a:lnTo>
                  <a:lnTo>
                    <a:pt x="7638" y="617890"/>
                  </a:lnTo>
                  <a:lnTo>
                    <a:pt x="1909" y="573144"/>
                  </a:lnTo>
                  <a:lnTo>
                    <a:pt x="0" y="528134"/>
                  </a:lnTo>
                  <a:lnTo>
                    <a:pt x="1909" y="483124"/>
                  </a:lnTo>
                  <a:lnTo>
                    <a:pt x="7638" y="438378"/>
                  </a:lnTo>
                  <a:lnTo>
                    <a:pt x="17187" y="394159"/>
                  </a:lnTo>
                  <a:lnTo>
                    <a:pt x="30555" y="350731"/>
                  </a:lnTo>
                  <a:lnTo>
                    <a:pt x="47742" y="308358"/>
                  </a:lnTo>
                  <a:lnTo>
                    <a:pt x="68749" y="267304"/>
                  </a:lnTo>
                  <a:lnTo>
                    <a:pt x="93576" y="227831"/>
                  </a:lnTo>
                  <a:lnTo>
                    <a:pt x="122221" y="190204"/>
                  </a:lnTo>
                  <a:lnTo>
                    <a:pt x="154687" y="154687"/>
                  </a:lnTo>
                  <a:lnTo>
                    <a:pt x="190204" y="122221"/>
                  </a:lnTo>
                  <a:lnTo>
                    <a:pt x="227831" y="93576"/>
                  </a:lnTo>
                  <a:lnTo>
                    <a:pt x="267304" y="68749"/>
                  </a:lnTo>
                  <a:lnTo>
                    <a:pt x="308358" y="47742"/>
                  </a:lnTo>
                  <a:lnTo>
                    <a:pt x="350731" y="30555"/>
                  </a:lnTo>
                  <a:lnTo>
                    <a:pt x="394159" y="17187"/>
                  </a:lnTo>
                  <a:lnTo>
                    <a:pt x="438378" y="7638"/>
                  </a:lnTo>
                  <a:lnTo>
                    <a:pt x="483124" y="1909"/>
                  </a:lnTo>
                  <a:lnTo>
                    <a:pt x="528134" y="0"/>
                  </a:lnTo>
                  <a:lnTo>
                    <a:pt x="573144" y="1909"/>
                  </a:lnTo>
                  <a:lnTo>
                    <a:pt x="617890" y="7638"/>
                  </a:lnTo>
                  <a:lnTo>
                    <a:pt x="662109" y="17187"/>
                  </a:lnTo>
                  <a:lnTo>
                    <a:pt x="705537" y="30555"/>
                  </a:lnTo>
                  <a:lnTo>
                    <a:pt x="747910" y="47742"/>
                  </a:lnTo>
                  <a:lnTo>
                    <a:pt x="788964" y="68749"/>
                  </a:lnTo>
                  <a:lnTo>
                    <a:pt x="828437" y="93576"/>
                  </a:lnTo>
                  <a:lnTo>
                    <a:pt x="866064" y="122221"/>
                  </a:lnTo>
                  <a:lnTo>
                    <a:pt x="901582" y="154687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3142" y="5880100"/>
              <a:ext cx="875757" cy="6985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651988" y="6685422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845742" y="144690"/>
                  </a:moveTo>
                  <a:lnTo>
                    <a:pt x="877895" y="180052"/>
                  </a:lnTo>
                  <a:lnTo>
                    <a:pt x="906029" y="217618"/>
                  </a:lnTo>
                  <a:lnTo>
                    <a:pt x="930144" y="257094"/>
                  </a:lnTo>
                  <a:lnTo>
                    <a:pt x="950240" y="298185"/>
                  </a:lnTo>
                  <a:lnTo>
                    <a:pt x="966317" y="340599"/>
                  </a:lnTo>
                  <a:lnTo>
                    <a:pt x="978374" y="384041"/>
                  </a:lnTo>
                  <a:lnTo>
                    <a:pt x="986413" y="428217"/>
                  </a:lnTo>
                  <a:lnTo>
                    <a:pt x="990432" y="472834"/>
                  </a:lnTo>
                  <a:lnTo>
                    <a:pt x="990432" y="517598"/>
                  </a:lnTo>
                  <a:lnTo>
                    <a:pt x="986413" y="562214"/>
                  </a:lnTo>
                  <a:lnTo>
                    <a:pt x="978374" y="606391"/>
                  </a:lnTo>
                  <a:lnTo>
                    <a:pt x="966317" y="649832"/>
                  </a:lnTo>
                  <a:lnTo>
                    <a:pt x="950240" y="692246"/>
                  </a:lnTo>
                  <a:lnTo>
                    <a:pt x="930144" y="733337"/>
                  </a:lnTo>
                  <a:lnTo>
                    <a:pt x="906029" y="772813"/>
                  </a:lnTo>
                  <a:lnTo>
                    <a:pt x="877895" y="810379"/>
                  </a:lnTo>
                  <a:lnTo>
                    <a:pt x="845742" y="845742"/>
                  </a:lnTo>
                  <a:lnTo>
                    <a:pt x="810379" y="877895"/>
                  </a:lnTo>
                  <a:lnTo>
                    <a:pt x="772813" y="906029"/>
                  </a:lnTo>
                  <a:lnTo>
                    <a:pt x="733337" y="930144"/>
                  </a:lnTo>
                  <a:lnTo>
                    <a:pt x="692246" y="950240"/>
                  </a:lnTo>
                  <a:lnTo>
                    <a:pt x="649832" y="966317"/>
                  </a:lnTo>
                  <a:lnTo>
                    <a:pt x="606391" y="978374"/>
                  </a:lnTo>
                  <a:lnTo>
                    <a:pt x="562214" y="986413"/>
                  </a:lnTo>
                  <a:lnTo>
                    <a:pt x="517598" y="990432"/>
                  </a:lnTo>
                  <a:lnTo>
                    <a:pt x="472834" y="990432"/>
                  </a:lnTo>
                  <a:lnTo>
                    <a:pt x="428217" y="986413"/>
                  </a:lnTo>
                  <a:lnTo>
                    <a:pt x="384041" y="978374"/>
                  </a:lnTo>
                  <a:lnTo>
                    <a:pt x="340599" y="966317"/>
                  </a:lnTo>
                  <a:lnTo>
                    <a:pt x="298185" y="950240"/>
                  </a:lnTo>
                  <a:lnTo>
                    <a:pt x="257094" y="930144"/>
                  </a:lnTo>
                  <a:lnTo>
                    <a:pt x="217618" y="906029"/>
                  </a:lnTo>
                  <a:lnTo>
                    <a:pt x="180052" y="877895"/>
                  </a:lnTo>
                  <a:lnTo>
                    <a:pt x="144690" y="845742"/>
                  </a:lnTo>
                  <a:lnTo>
                    <a:pt x="112536" y="810379"/>
                  </a:lnTo>
                  <a:lnTo>
                    <a:pt x="84402" y="772813"/>
                  </a:lnTo>
                  <a:lnTo>
                    <a:pt x="60287" y="733337"/>
                  </a:lnTo>
                  <a:lnTo>
                    <a:pt x="40191" y="692246"/>
                  </a:lnTo>
                  <a:lnTo>
                    <a:pt x="24115" y="649832"/>
                  </a:lnTo>
                  <a:lnTo>
                    <a:pt x="12057" y="606391"/>
                  </a:lnTo>
                  <a:lnTo>
                    <a:pt x="4019" y="562214"/>
                  </a:lnTo>
                  <a:lnTo>
                    <a:pt x="0" y="517598"/>
                  </a:lnTo>
                  <a:lnTo>
                    <a:pt x="0" y="472834"/>
                  </a:lnTo>
                  <a:lnTo>
                    <a:pt x="4019" y="428217"/>
                  </a:lnTo>
                  <a:lnTo>
                    <a:pt x="12057" y="384041"/>
                  </a:lnTo>
                  <a:lnTo>
                    <a:pt x="24115" y="340599"/>
                  </a:lnTo>
                  <a:lnTo>
                    <a:pt x="40191" y="298185"/>
                  </a:lnTo>
                  <a:lnTo>
                    <a:pt x="60287" y="257094"/>
                  </a:lnTo>
                  <a:lnTo>
                    <a:pt x="84402" y="217618"/>
                  </a:lnTo>
                  <a:lnTo>
                    <a:pt x="112536" y="180052"/>
                  </a:lnTo>
                  <a:lnTo>
                    <a:pt x="144690" y="144690"/>
                  </a:lnTo>
                  <a:lnTo>
                    <a:pt x="180052" y="112536"/>
                  </a:lnTo>
                  <a:lnTo>
                    <a:pt x="217618" y="84402"/>
                  </a:lnTo>
                  <a:lnTo>
                    <a:pt x="257094" y="60287"/>
                  </a:lnTo>
                  <a:lnTo>
                    <a:pt x="298185" y="40191"/>
                  </a:lnTo>
                  <a:lnTo>
                    <a:pt x="340599" y="24115"/>
                  </a:lnTo>
                  <a:lnTo>
                    <a:pt x="384041" y="12057"/>
                  </a:lnTo>
                  <a:lnTo>
                    <a:pt x="428217" y="4019"/>
                  </a:lnTo>
                  <a:lnTo>
                    <a:pt x="472834" y="0"/>
                  </a:lnTo>
                  <a:lnTo>
                    <a:pt x="517598" y="0"/>
                  </a:lnTo>
                  <a:lnTo>
                    <a:pt x="562214" y="4019"/>
                  </a:lnTo>
                  <a:lnTo>
                    <a:pt x="606391" y="12057"/>
                  </a:lnTo>
                  <a:lnTo>
                    <a:pt x="649832" y="24115"/>
                  </a:lnTo>
                  <a:lnTo>
                    <a:pt x="692246" y="40191"/>
                  </a:lnTo>
                  <a:lnTo>
                    <a:pt x="733337" y="60287"/>
                  </a:lnTo>
                  <a:lnTo>
                    <a:pt x="772813" y="84402"/>
                  </a:lnTo>
                  <a:lnTo>
                    <a:pt x="810379" y="112536"/>
                  </a:lnTo>
                  <a:lnTo>
                    <a:pt x="845742" y="144690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13490" y="6832600"/>
              <a:ext cx="467623" cy="6983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79187" y="6204484"/>
              <a:ext cx="1054735" cy="1054735"/>
            </a:xfrm>
            <a:custGeom>
              <a:avLst/>
              <a:gdLst/>
              <a:ahLst/>
              <a:cxnLst/>
              <a:rect l="l" t="t" r="r" b="b"/>
              <a:pathLst>
                <a:path w="1054734" h="1054734">
                  <a:moveTo>
                    <a:pt x="899980" y="154412"/>
                  </a:moveTo>
                  <a:lnTo>
                    <a:pt x="932387" y="189866"/>
                  </a:lnTo>
                  <a:lnTo>
                    <a:pt x="960982" y="227426"/>
                  </a:lnTo>
                  <a:lnTo>
                    <a:pt x="985764" y="266829"/>
                  </a:lnTo>
                  <a:lnTo>
                    <a:pt x="1006734" y="307810"/>
                  </a:lnTo>
                  <a:lnTo>
                    <a:pt x="1023891" y="350108"/>
                  </a:lnTo>
                  <a:lnTo>
                    <a:pt x="1037235" y="393459"/>
                  </a:lnTo>
                  <a:lnTo>
                    <a:pt x="1046767" y="437599"/>
                  </a:lnTo>
                  <a:lnTo>
                    <a:pt x="1052486" y="482266"/>
                  </a:lnTo>
                  <a:lnTo>
                    <a:pt x="1054392" y="527196"/>
                  </a:lnTo>
                  <a:lnTo>
                    <a:pt x="1052486" y="572126"/>
                  </a:lnTo>
                  <a:lnTo>
                    <a:pt x="1046767" y="616792"/>
                  </a:lnTo>
                  <a:lnTo>
                    <a:pt x="1037235" y="660933"/>
                  </a:lnTo>
                  <a:lnTo>
                    <a:pt x="1023891" y="704283"/>
                  </a:lnTo>
                  <a:lnTo>
                    <a:pt x="1006734" y="746581"/>
                  </a:lnTo>
                  <a:lnTo>
                    <a:pt x="985764" y="787563"/>
                  </a:lnTo>
                  <a:lnTo>
                    <a:pt x="960982" y="826965"/>
                  </a:lnTo>
                  <a:lnTo>
                    <a:pt x="932387" y="864525"/>
                  </a:lnTo>
                  <a:lnTo>
                    <a:pt x="899980" y="899980"/>
                  </a:lnTo>
                  <a:lnTo>
                    <a:pt x="864525" y="932387"/>
                  </a:lnTo>
                  <a:lnTo>
                    <a:pt x="826965" y="960982"/>
                  </a:lnTo>
                  <a:lnTo>
                    <a:pt x="787563" y="985764"/>
                  </a:lnTo>
                  <a:lnTo>
                    <a:pt x="746581" y="1006734"/>
                  </a:lnTo>
                  <a:lnTo>
                    <a:pt x="704283" y="1023891"/>
                  </a:lnTo>
                  <a:lnTo>
                    <a:pt x="660933" y="1037235"/>
                  </a:lnTo>
                  <a:lnTo>
                    <a:pt x="616792" y="1046767"/>
                  </a:lnTo>
                  <a:lnTo>
                    <a:pt x="572126" y="1052486"/>
                  </a:lnTo>
                  <a:lnTo>
                    <a:pt x="527196" y="1054392"/>
                  </a:lnTo>
                  <a:lnTo>
                    <a:pt x="482266" y="1052486"/>
                  </a:lnTo>
                  <a:lnTo>
                    <a:pt x="437599" y="1046767"/>
                  </a:lnTo>
                  <a:lnTo>
                    <a:pt x="393459" y="1037235"/>
                  </a:lnTo>
                  <a:lnTo>
                    <a:pt x="350108" y="1023891"/>
                  </a:lnTo>
                  <a:lnTo>
                    <a:pt x="307810" y="1006734"/>
                  </a:lnTo>
                  <a:lnTo>
                    <a:pt x="266829" y="985764"/>
                  </a:lnTo>
                  <a:lnTo>
                    <a:pt x="227426" y="960982"/>
                  </a:lnTo>
                  <a:lnTo>
                    <a:pt x="189866" y="932387"/>
                  </a:lnTo>
                  <a:lnTo>
                    <a:pt x="154412" y="899980"/>
                  </a:lnTo>
                  <a:lnTo>
                    <a:pt x="122004" y="864525"/>
                  </a:lnTo>
                  <a:lnTo>
                    <a:pt x="93409" y="826965"/>
                  </a:lnTo>
                  <a:lnTo>
                    <a:pt x="68627" y="787563"/>
                  </a:lnTo>
                  <a:lnTo>
                    <a:pt x="47658" y="746581"/>
                  </a:lnTo>
                  <a:lnTo>
                    <a:pt x="30501" y="704283"/>
                  </a:lnTo>
                  <a:lnTo>
                    <a:pt x="17156" y="660933"/>
                  </a:lnTo>
                  <a:lnTo>
                    <a:pt x="7625" y="616792"/>
                  </a:lnTo>
                  <a:lnTo>
                    <a:pt x="1906" y="572126"/>
                  </a:lnTo>
                  <a:lnTo>
                    <a:pt x="0" y="527196"/>
                  </a:lnTo>
                  <a:lnTo>
                    <a:pt x="1906" y="482266"/>
                  </a:lnTo>
                  <a:lnTo>
                    <a:pt x="7625" y="437599"/>
                  </a:lnTo>
                  <a:lnTo>
                    <a:pt x="17156" y="393459"/>
                  </a:lnTo>
                  <a:lnTo>
                    <a:pt x="30501" y="350108"/>
                  </a:lnTo>
                  <a:lnTo>
                    <a:pt x="47658" y="307810"/>
                  </a:lnTo>
                  <a:lnTo>
                    <a:pt x="68627" y="266829"/>
                  </a:lnTo>
                  <a:lnTo>
                    <a:pt x="93409" y="227426"/>
                  </a:lnTo>
                  <a:lnTo>
                    <a:pt x="122004" y="189866"/>
                  </a:lnTo>
                  <a:lnTo>
                    <a:pt x="154412" y="154412"/>
                  </a:lnTo>
                  <a:lnTo>
                    <a:pt x="189866" y="122004"/>
                  </a:lnTo>
                  <a:lnTo>
                    <a:pt x="227426" y="93409"/>
                  </a:lnTo>
                  <a:lnTo>
                    <a:pt x="266829" y="68627"/>
                  </a:lnTo>
                  <a:lnTo>
                    <a:pt x="307810" y="47658"/>
                  </a:lnTo>
                  <a:lnTo>
                    <a:pt x="350108" y="30501"/>
                  </a:lnTo>
                  <a:lnTo>
                    <a:pt x="393459" y="17156"/>
                  </a:lnTo>
                  <a:lnTo>
                    <a:pt x="437599" y="7625"/>
                  </a:lnTo>
                  <a:lnTo>
                    <a:pt x="482266" y="1906"/>
                  </a:lnTo>
                  <a:lnTo>
                    <a:pt x="527196" y="0"/>
                  </a:lnTo>
                  <a:lnTo>
                    <a:pt x="572126" y="1906"/>
                  </a:lnTo>
                  <a:lnTo>
                    <a:pt x="616792" y="7625"/>
                  </a:lnTo>
                  <a:lnTo>
                    <a:pt x="660933" y="17156"/>
                  </a:lnTo>
                  <a:lnTo>
                    <a:pt x="704283" y="30501"/>
                  </a:lnTo>
                  <a:lnTo>
                    <a:pt x="746581" y="47658"/>
                  </a:lnTo>
                  <a:lnTo>
                    <a:pt x="787563" y="68627"/>
                  </a:lnTo>
                  <a:lnTo>
                    <a:pt x="826965" y="93409"/>
                  </a:lnTo>
                  <a:lnTo>
                    <a:pt x="864525" y="122004"/>
                  </a:lnTo>
                  <a:lnTo>
                    <a:pt x="899980" y="15441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5354" y="6453799"/>
              <a:ext cx="781140" cy="60259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602942" y="6531957"/>
              <a:ext cx="1054735" cy="1054735"/>
            </a:xfrm>
            <a:custGeom>
              <a:avLst/>
              <a:gdLst/>
              <a:ahLst/>
              <a:cxnLst/>
              <a:rect l="l" t="t" r="r" b="b"/>
              <a:pathLst>
                <a:path w="1054734" h="1054734">
                  <a:moveTo>
                    <a:pt x="899980" y="154412"/>
                  </a:moveTo>
                  <a:lnTo>
                    <a:pt x="932387" y="189866"/>
                  </a:lnTo>
                  <a:lnTo>
                    <a:pt x="960982" y="227426"/>
                  </a:lnTo>
                  <a:lnTo>
                    <a:pt x="985764" y="266829"/>
                  </a:lnTo>
                  <a:lnTo>
                    <a:pt x="1006734" y="307810"/>
                  </a:lnTo>
                  <a:lnTo>
                    <a:pt x="1023891" y="350108"/>
                  </a:lnTo>
                  <a:lnTo>
                    <a:pt x="1037235" y="393459"/>
                  </a:lnTo>
                  <a:lnTo>
                    <a:pt x="1046767" y="437599"/>
                  </a:lnTo>
                  <a:lnTo>
                    <a:pt x="1052486" y="482266"/>
                  </a:lnTo>
                  <a:lnTo>
                    <a:pt x="1054392" y="527196"/>
                  </a:lnTo>
                  <a:lnTo>
                    <a:pt x="1052486" y="572126"/>
                  </a:lnTo>
                  <a:lnTo>
                    <a:pt x="1046767" y="616792"/>
                  </a:lnTo>
                  <a:lnTo>
                    <a:pt x="1037235" y="660933"/>
                  </a:lnTo>
                  <a:lnTo>
                    <a:pt x="1023891" y="704283"/>
                  </a:lnTo>
                  <a:lnTo>
                    <a:pt x="1006734" y="746581"/>
                  </a:lnTo>
                  <a:lnTo>
                    <a:pt x="985764" y="787563"/>
                  </a:lnTo>
                  <a:lnTo>
                    <a:pt x="960982" y="826965"/>
                  </a:lnTo>
                  <a:lnTo>
                    <a:pt x="932387" y="864525"/>
                  </a:lnTo>
                  <a:lnTo>
                    <a:pt x="899980" y="899980"/>
                  </a:lnTo>
                  <a:lnTo>
                    <a:pt x="864525" y="932387"/>
                  </a:lnTo>
                  <a:lnTo>
                    <a:pt x="826965" y="960982"/>
                  </a:lnTo>
                  <a:lnTo>
                    <a:pt x="787563" y="985764"/>
                  </a:lnTo>
                  <a:lnTo>
                    <a:pt x="746581" y="1006734"/>
                  </a:lnTo>
                  <a:lnTo>
                    <a:pt x="704283" y="1023891"/>
                  </a:lnTo>
                  <a:lnTo>
                    <a:pt x="660933" y="1037235"/>
                  </a:lnTo>
                  <a:lnTo>
                    <a:pt x="616792" y="1046767"/>
                  </a:lnTo>
                  <a:lnTo>
                    <a:pt x="572126" y="1052486"/>
                  </a:lnTo>
                  <a:lnTo>
                    <a:pt x="527196" y="1054392"/>
                  </a:lnTo>
                  <a:lnTo>
                    <a:pt x="482266" y="1052486"/>
                  </a:lnTo>
                  <a:lnTo>
                    <a:pt x="437599" y="1046767"/>
                  </a:lnTo>
                  <a:lnTo>
                    <a:pt x="393459" y="1037235"/>
                  </a:lnTo>
                  <a:lnTo>
                    <a:pt x="350108" y="1023891"/>
                  </a:lnTo>
                  <a:lnTo>
                    <a:pt x="307810" y="1006734"/>
                  </a:lnTo>
                  <a:lnTo>
                    <a:pt x="266829" y="985764"/>
                  </a:lnTo>
                  <a:lnTo>
                    <a:pt x="227426" y="960982"/>
                  </a:lnTo>
                  <a:lnTo>
                    <a:pt x="189866" y="932387"/>
                  </a:lnTo>
                  <a:lnTo>
                    <a:pt x="154412" y="899980"/>
                  </a:lnTo>
                  <a:lnTo>
                    <a:pt x="122004" y="864525"/>
                  </a:lnTo>
                  <a:lnTo>
                    <a:pt x="93409" y="826965"/>
                  </a:lnTo>
                  <a:lnTo>
                    <a:pt x="68627" y="787563"/>
                  </a:lnTo>
                  <a:lnTo>
                    <a:pt x="47658" y="746581"/>
                  </a:lnTo>
                  <a:lnTo>
                    <a:pt x="30501" y="704283"/>
                  </a:lnTo>
                  <a:lnTo>
                    <a:pt x="17156" y="660933"/>
                  </a:lnTo>
                  <a:lnTo>
                    <a:pt x="7625" y="616792"/>
                  </a:lnTo>
                  <a:lnTo>
                    <a:pt x="1906" y="572126"/>
                  </a:lnTo>
                  <a:lnTo>
                    <a:pt x="0" y="527196"/>
                  </a:lnTo>
                  <a:lnTo>
                    <a:pt x="1906" y="482266"/>
                  </a:lnTo>
                  <a:lnTo>
                    <a:pt x="7625" y="437599"/>
                  </a:lnTo>
                  <a:lnTo>
                    <a:pt x="17156" y="393459"/>
                  </a:lnTo>
                  <a:lnTo>
                    <a:pt x="30501" y="350108"/>
                  </a:lnTo>
                  <a:lnTo>
                    <a:pt x="47658" y="307810"/>
                  </a:lnTo>
                  <a:lnTo>
                    <a:pt x="68627" y="266829"/>
                  </a:lnTo>
                  <a:lnTo>
                    <a:pt x="93409" y="227426"/>
                  </a:lnTo>
                  <a:lnTo>
                    <a:pt x="122004" y="189866"/>
                  </a:lnTo>
                  <a:lnTo>
                    <a:pt x="154412" y="154412"/>
                  </a:lnTo>
                  <a:lnTo>
                    <a:pt x="189866" y="122004"/>
                  </a:lnTo>
                  <a:lnTo>
                    <a:pt x="227426" y="93409"/>
                  </a:lnTo>
                  <a:lnTo>
                    <a:pt x="266829" y="68627"/>
                  </a:lnTo>
                  <a:lnTo>
                    <a:pt x="307810" y="47658"/>
                  </a:lnTo>
                  <a:lnTo>
                    <a:pt x="350108" y="30501"/>
                  </a:lnTo>
                  <a:lnTo>
                    <a:pt x="393459" y="17156"/>
                  </a:lnTo>
                  <a:lnTo>
                    <a:pt x="437599" y="7625"/>
                  </a:lnTo>
                  <a:lnTo>
                    <a:pt x="482266" y="1906"/>
                  </a:lnTo>
                  <a:lnTo>
                    <a:pt x="527196" y="0"/>
                  </a:lnTo>
                  <a:lnTo>
                    <a:pt x="572126" y="1906"/>
                  </a:lnTo>
                  <a:lnTo>
                    <a:pt x="616792" y="7625"/>
                  </a:lnTo>
                  <a:lnTo>
                    <a:pt x="660933" y="17156"/>
                  </a:lnTo>
                  <a:lnTo>
                    <a:pt x="704283" y="30501"/>
                  </a:lnTo>
                  <a:lnTo>
                    <a:pt x="746581" y="47658"/>
                  </a:lnTo>
                  <a:lnTo>
                    <a:pt x="787563" y="68627"/>
                  </a:lnTo>
                  <a:lnTo>
                    <a:pt x="826965" y="93409"/>
                  </a:lnTo>
                  <a:lnTo>
                    <a:pt x="864525" y="122004"/>
                  </a:lnTo>
                  <a:lnTo>
                    <a:pt x="899980" y="15441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95500" y="6744371"/>
              <a:ext cx="670366" cy="5834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604789" y="4475932"/>
              <a:ext cx="719455" cy="1219835"/>
            </a:xfrm>
            <a:custGeom>
              <a:avLst/>
              <a:gdLst/>
              <a:ahLst/>
              <a:cxnLst/>
              <a:rect l="l" t="t" r="r" b="b"/>
              <a:pathLst>
                <a:path w="719454" h="1219835">
                  <a:moveTo>
                    <a:pt x="719136" y="0"/>
                  </a:moveTo>
                  <a:lnTo>
                    <a:pt x="693685" y="43154"/>
                  </a:lnTo>
                  <a:lnTo>
                    <a:pt x="668233" y="86308"/>
                  </a:lnTo>
                  <a:lnTo>
                    <a:pt x="642781" y="129462"/>
                  </a:lnTo>
                  <a:lnTo>
                    <a:pt x="617330" y="172616"/>
                  </a:lnTo>
                  <a:lnTo>
                    <a:pt x="591878" y="215770"/>
                  </a:lnTo>
                  <a:lnTo>
                    <a:pt x="566427" y="258924"/>
                  </a:lnTo>
                  <a:lnTo>
                    <a:pt x="540975" y="302078"/>
                  </a:lnTo>
                  <a:lnTo>
                    <a:pt x="515524" y="345232"/>
                  </a:lnTo>
                  <a:lnTo>
                    <a:pt x="490072" y="388386"/>
                  </a:lnTo>
                  <a:lnTo>
                    <a:pt x="464620" y="431540"/>
                  </a:lnTo>
                  <a:lnTo>
                    <a:pt x="439169" y="474694"/>
                  </a:lnTo>
                  <a:lnTo>
                    <a:pt x="413717" y="517848"/>
                  </a:lnTo>
                  <a:lnTo>
                    <a:pt x="388266" y="561003"/>
                  </a:lnTo>
                  <a:lnTo>
                    <a:pt x="362814" y="604157"/>
                  </a:lnTo>
                  <a:lnTo>
                    <a:pt x="337363" y="647311"/>
                  </a:lnTo>
                  <a:lnTo>
                    <a:pt x="311911" y="690465"/>
                  </a:lnTo>
                  <a:lnTo>
                    <a:pt x="286459" y="733619"/>
                  </a:lnTo>
                  <a:lnTo>
                    <a:pt x="261008" y="776773"/>
                  </a:lnTo>
                  <a:lnTo>
                    <a:pt x="235556" y="819927"/>
                  </a:lnTo>
                  <a:lnTo>
                    <a:pt x="210105" y="863081"/>
                  </a:lnTo>
                  <a:lnTo>
                    <a:pt x="184653" y="906235"/>
                  </a:lnTo>
                  <a:lnTo>
                    <a:pt x="159202" y="949389"/>
                  </a:lnTo>
                  <a:lnTo>
                    <a:pt x="133750" y="992543"/>
                  </a:lnTo>
                  <a:lnTo>
                    <a:pt x="108298" y="1035697"/>
                  </a:lnTo>
                  <a:lnTo>
                    <a:pt x="82847" y="1078851"/>
                  </a:lnTo>
                  <a:lnTo>
                    <a:pt x="57395" y="1122006"/>
                  </a:lnTo>
                  <a:lnTo>
                    <a:pt x="31944" y="1165160"/>
                  </a:lnTo>
                  <a:lnTo>
                    <a:pt x="6492" y="1208314"/>
                  </a:lnTo>
                  <a:lnTo>
                    <a:pt x="0" y="1219322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49304" y="5653347"/>
              <a:ext cx="114935" cy="136525"/>
            </a:xfrm>
            <a:custGeom>
              <a:avLst/>
              <a:gdLst/>
              <a:ahLst/>
              <a:cxnLst/>
              <a:rect l="l" t="t" r="r" b="b"/>
              <a:pathLst>
                <a:path w="114934" h="136525">
                  <a:moveTo>
                    <a:pt x="9428" y="0"/>
                  </a:moveTo>
                  <a:lnTo>
                    <a:pt x="0" y="135983"/>
                  </a:lnTo>
                  <a:lnTo>
                    <a:pt x="114444" y="61936"/>
                  </a:lnTo>
                  <a:lnTo>
                    <a:pt x="942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216119" y="4945931"/>
              <a:ext cx="662940" cy="1234440"/>
            </a:xfrm>
            <a:custGeom>
              <a:avLst/>
              <a:gdLst/>
              <a:ahLst/>
              <a:cxnLst/>
              <a:rect l="l" t="t" r="r" b="b"/>
              <a:pathLst>
                <a:path w="662940" h="1234439">
                  <a:moveTo>
                    <a:pt x="316082" y="0"/>
                  </a:moveTo>
                  <a:lnTo>
                    <a:pt x="0" y="1137845"/>
                  </a:lnTo>
                  <a:lnTo>
                    <a:pt x="346471" y="1234092"/>
                  </a:lnTo>
                  <a:lnTo>
                    <a:pt x="662557" y="96245"/>
                  </a:lnTo>
                  <a:lnTo>
                    <a:pt x="31608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 rot="17160000">
            <a:off x="12153171" y="5466998"/>
            <a:ext cx="828577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VIEW</a:t>
            </a:r>
            <a:r>
              <a:rPr sz="2400" b="1" spc="-15" baseline="1736" dirty="0">
                <a:solidFill>
                  <a:srgbClr val="53585F"/>
                </a:solidFill>
                <a:latin typeface="Arial"/>
                <a:cs typeface="Arial"/>
              </a:rPr>
              <a:t>ED</a:t>
            </a:r>
            <a:endParaRPr sz="2400" baseline="1736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839641" y="3298242"/>
            <a:ext cx="6356350" cy="3466465"/>
            <a:chOff x="8839641" y="3298242"/>
            <a:chExt cx="6356350" cy="3466465"/>
          </a:xfrm>
        </p:grpSpPr>
        <p:sp>
          <p:nvSpPr>
            <p:cNvPr id="40" name="object 40"/>
            <p:cNvSpPr/>
            <p:nvPr/>
          </p:nvSpPr>
          <p:spPr>
            <a:xfrm>
              <a:off x="10289005" y="3310942"/>
              <a:ext cx="809625" cy="2791460"/>
            </a:xfrm>
            <a:custGeom>
              <a:avLst/>
              <a:gdLst/>
              <a:ahLst/>
              <a:cxnLst/>
              <a:rect l="l" t="t" r="r" b="b"/>
              <a:pathLst>
                <a:path w="809625" h="2791460">
                  <a:moveTo>
                    <a:pt x="809608" y="0"/>
                  </a:moveTo>
                  <a:lnTo>
                    <a:pt x="795466" y="48753"/>
                  </a:lnTo>
                  <a:lnTo>
                    <a:pt x="781325" y="97507"/>
                  </a:lnTo>
                  <a:lnTo>
                    <a:pt x="767183" y="146261"/>
                  </a:lnTo>
                  <a:lnTo>
                    <a:pt x="753041" y="195014"/>
                  </a:lnTo>
                  <a:lnTo>
                    <a:pt x="738900" y="243768"/>
                  </a:lnTo>
                  <a:lnTo>
                    <a:pt x="724758" y="292522"/>
                  </a:lnTo>
                  <a:lnTo>
                    <a:pt x="710617" y="341275"/>
                  </a:lnTo>
                  <a:lnTo>
                    <a:pt x="696475" y="390029"/>
                  </a:lnTo>
                  <a:lnTo>
                    <a:pt x="682333" y="438783"/>
                  </a:lnTo>
                  <a:lnTo>
                    <a:pt x="668192" y="487536"/>
                  </a:lnTo>
                  <a:lnTo>
                    <a:pt x="654050" y="536290"/>
                  </a:lnTo>
                  <a:lnTo>
                    <a:pt x="639908" y="585044"/>
                  </a:lnTo>
                  <a:lnTo>
                    <a:pt x="625767" y="633797"/>
                  </a:lnTo>
                  <a:lnTo>
                    <a:pt x="611625" y="682551"/>
                  </a:lnTo>
                  <a:lnTo>
                    <a:pt x="597483" y="731305"/>
                  </a:lnTo>
                  <a:lnTo>
                    <a:pt x="583342" y="780059"/>
                  </a:lnTo>
                  <a:lnTo>
                    <a:pt x="569200" y="828812"/>
                  </a:lnTo>
                  <a:lnTo>
                    <a:pt x="555058" y="877566"/>
                  </a:lnTo>
                  <a:lnTo>
                    <a:pt x="540917" y="926320"/>
                  </a:lnTo>
                  <a:lnTo>
                    <a:pt x="526775" y="975073"/>
                  </a:lnTo>
                  <a:lnTo>
                    <a:pt x="512633" y="1023827"/>
                  </a:lnTo>
                  <a:lnTo>
                    <a:pt x="498492" y="1072581"/>
                  </a:lnTo>
                  <a:lnTo>
                    <a:pt x="484350" y="1121334"/>
                  </a:lnTo>
                  <a:lnTo>
                    <a:pt x="470208" y="1170088"/>
                  </a:lnTo>
                  <a:lnTo>
                    <a:pt x="456067" y="1218842"/>
                  </a:lnTo>
                  <a:lnTo>
                    <a:pt x="441925" y="1267595"/>
                  </a:lnTo>
                  <a:lnTo>
                    <a:pt x="427784" y="1316349"/>
                  </a:lnTo>
                  <a:lnTo>
                    <a:pt x="413642" y="1365103"/>
                  </a:lnTo>
                  <a:lnTo>
                    <a:pt x="399500" y="1413856"/>
                  </a:lnTo>
                  <a:lnTo>
                    <a:pt x="385359" y="1462610"/>
                  </a:lnTo>
                  <a:lnTo>
                    <a:pt x="371217" y="1511364"/>
                  </a:lnTo>
                  <a:lnTo>
                    <a:pt x="357075" y="1560117"/>
                  </a:lnTo>
                  <a:lnTo>
                    <a:pt x="342934" y="1608871"/>
                  </a:lnTo>
                  <a:lnTo>
                    <a:pt x="328792" y="1657625"/>
                  </a:lnTo>
                  <a:lnTo>
                    <a:pt x="314650" y="1706379"/>
                  </a:lnTo>
                  <a:lnTo>
                    <a:pt x="300509" y="1755132"/>
                  </a:lnTo>
                  <a:lnTo>
                    <a:pt x="286367" y="1803886"/>
                  </a:lnTo>
                  <a:lnTo>
                    <a:pt x="272225" y="1852640"/>
                  </a:lnTo>
                  <a:lnTo>
                    <a:pt x="258084" y="1901393"/>
                  </a:lnTo>
                  <a:lnTo>
                    <a:pt x="243942" y="1950147"/>
                  </a:lnTo>
                  <a:lnTo>
                    <a:pt x="229800" y="1998901"/>
                  </a:lnTo>
                  <a:lnTo>
                    <a:pt x="215659" y="2047654"/>
                  </a:lnTo>
                  <a:lnTo>
                    <a:pt x="201517" y="2096408"/>
                  </a:lnTo>
                  <a:lnTo>
                    <a:pt x="187375" y="2145162"/>
                  </a:lnTo>
                  <a:lnTo>
                    <a:pt x="173234" y="2193915"/>
                  </a:lnTo>
                  <a:lnTo>
                    <a:pt x="159092" y="2242669"/>
                  </a:lnTo>
                  <a:lnTo>
                    <a:pt x="144951" y="2291422"/>
                  </a:lnTo>
                  <a:lnTo>
                    <a:pt x="130809" y="2340176"/>
                  </a:lnTo>
                  <a:lnTo>
                    <a:pt x="116667" y="2388930"/>
                  </a:lnTo>
                  <a:lnTo>
                    <a:pt x="102526" y="2437683"/>
                  </a:lnTo>
                  <a:lnTo>
                    <a:pt x="88384" y="2486437"/>
                  </a:lnTo>
                  <a:lnTo>
                    <a:pt x="74242" y="2535191"/>
                  </a:lnTo>
                  <a:lnTo>
                    <a:pt x="60101" y="2583944"/>
                  </a:lnTo>
                  <a:lnTo>
                    <a:pt x="45959" y="2632698"/>
                  </a:lnTo>
                  <a:lnTo>
                    <a:pt x="31817" y="2681452"/>
                  </a:lnTo>
                  <a:lnTo>
                    <a:pt x="17676" y="2730205"/>
                  </a:lnTo>
                  <a:lnTo>
                    <a:pt x="3534" y="2778959"/>
                  </a:lnTo>
                  <a:lnTo>
                    <a:pt x="0" y="2791145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33996" y="607290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20">
                  <a:moveTo>
                    <a:pt x="0" y="0"/>
                  </a:moveTo>
                  <a:lnTo>
                    <a:pt x="24582" y="134075"/>
                  </a:lnTo>
                  <a:lnTo>
                    <a:pt x="117092" y="3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513880" y="3474881"/>
              <a:ext cx="2324735" cy="3201035"/>
            </a:xfrm>
            <a:custGeom>
              <a:avLst/>
              <a:gdLst/>
              <a:ahLst/>
              <a:cxnLst/>
              <a:rect l="l" t="t" r="r" b="b"/>
              <a:pathLst>
                <a:path w="2324734" h="3201034">
                  <a:moveTo>
                    <a:pt x="0" y="3200876"/>
                  </a:moveTo>
                  <a:lnTo>
                    <a:pt x="7462" y="3190600"/>
                  </a:lnTo>
                  <a:lnTo>
                    <a:pt x="37171" y="3149694"/>
                  </a:lnTo>
                  <a:lnTo>
                    <a:pt x="66880" y="3108788"/>
                  </a:lnTo>
                  <a:lnTo>
                    <a:pt x="96589" y="3067881"/>
                  </a:lnTo>
                  <a:lnTo>
                    <a:pt x="126297" y="3026975"/>
                  </a:lnTo>
                  <a:lnTo>
                    <a:pt x="156006" y="2986069"/>
                  </a:lnTo>
                  <a:lnTo>
                    <a:pt x="185714" y="2945163"/>
                  </a:lnTo>
                  <a:lnTo>
                    <a:pt x="215423" y="2904257"/>
                  </a:lnTo>
                  <a:lnTo>
                    <a:pt x="245131" y="2863351"/>
                  </a:lnTo>
                  <a:lnTo>
                    <a:pt x="274840" y="2822445"/>
                  </a:lnTo>
                  <a:lnTo>
                    <a:pt x="304548" y="2781539"/>
                  </a:lnTo>
                  <a:lnTo>
                    <a:pt x="334257" y="2740633"/>
                  </a:lnTo>
                  <a:lnTo>
                    <a:pt x="363965" y="2699727"/>
                  </a:lnTo>
                  <a:lnTo>
                    <a:pt x="393673" y="2658821"/>
                  </a:lnTo>
                  <a:lnTo>
                    <a:pt x="423382" y="2617916"/>
                  </a:lnTo>
                  <a:lnTo>
                    <a:pt x="453090" y="2577010"/>
                  </a:lnTo>
                  <a:lnTo>
                    <a:pt x="482798" y="2536104"/>
                  </a:lnTo>
                  <a:lnTo>
                    <a:pt x="512506" y="2495198"/>
                  </a:lnTo>
                  <a:lnTo>
                    <a:pt x="542215" y="2454293"/>
                  </a:lnTo>
                  <a:lnTo>
                    <a:pt x="571923" y="2413387"/>
                  </a:lnTo>
                  <a:lnTo>
                    <a:pt x="601631" y="2372482"/>
                  </a:lnTo>
                  <a:lnTo>
                    <a:pt x="631339" y="2331576"/>
                  </a:lnTo>
                  <a:lnTo>
                    <a:pt x="661047" y="2290671"/>
                  </a:lnTo>
                  <a:lnTo>
                    <a:pt x="690755" y="2249765"/>
                  </a:lnTo>
                  <a:lnTo>
                    <a:pt x="720463" y="2208860"/>
                  </a:lnTo>
                  <a:lnTo>
                    <a:pt x="750171" y="2167954"/>
                  </a:lnTo>
                  <a:lnTo>
                    <a:pt x="779879" y="2127049"/>
                  </a:lnTo>
                  <a:lnTo>
                    <a:pt x="809587" y="2086144"/>
                  </a:lnTo>
                  <a:lnTo>
                    <a:pt x="839295" y="2045238"/>
                  </a:lnTo>
                  <a:lnTo>
                    <a:pt x="869003" y="2004333"/>
                  </a:lnTo>
                  <a:lnTo>
                    <a:pt x="898711" y="1963428"/>
                  </a:lnTo>
                  <a:lnTo>
                    <a:pt x="928419" y="1922523"/>
                  </a:lnTo>
                  <a:lnTo>
                    <a:pt x="958127" y="1881618"/>
                  </a:lnTo>
                  <a:lnTo>
                    <a:pt x="987835" y="1840712"/>
                  </a:lnTo>
                  <a:lnTo>
                    <a:pt x="1017543" y="1799807"/>
                  </a:lnTo>
                  <a:lnTo>
                    <a:pt x="1047251" y="1758902"/>
                  </a:lnTo>
                  <a:lnTo>
                    <a:pt x="1076959" y="1717997"/>
                  </a:lnTo>
                  <a:lnTo>
                    <a:pt x="1106666" y="1677092"/>
                  </a:lnTo>
                  <a:lnTo>
                    <a:pt x="1136374" y="1636187"/>
                  </a:lnTo>
                  <a:lnTo>
                    <a:pt x="1166082" y="1595282"/>
                  </a:lnTo>
                  <a:lnTo>
                    <a:pt x="1195790" y="1554377"/>
                  </a:lnTo>
                  <a:lnTo>
                    <a:pt x="1225497" y="1513472"/>
                  </a:lnTo>
                  <a:lnTo>
                    <a:pt x="1255205" y="1472567"/>
                  </a:lnTo>
                  <a:lnTo>
                    <a:pt x="1284913" y="1431662"/>
                  </a:lnTo>
                  <a:lnTo>
                    <a:pt x="1314621" y="1390757"/>
                  </a:lnTo>
                  <a:lnTo>
                    <a:pt x="1344328" y="1349853"/>
                  </a:lnTo>
                  <a:lnTo>
                    <a:pt x="1374036" y="1308948"/>
                  </a:lnTo>
                  <a:lnTo>
                    <a:pt x="1403743" y="1268043"/>
                  </a:lnTo>
                  <a:lnTo>
                    <a:pt x="1433451" y="1227138"/>
                  </a:lnTo>
                  <a:lnTo>
                    <a:pt x="1463159" y="1186233"/>
                  </a:lnTo>
                  <a:lnTo>
                    <a:pt x="1492866" y="1145328"/>
                  </a:lnTo>
                  <a:lnTo>
                    <a:pt x="1522574" y="1104424"/>
                  </a:lnTo>
                  <a:lnTo>
                    <a:pt x="1552282" y="1063519"/>
                  </a:lnTo>
                  <a:lnTo>
                    <a:pt x="1581989" y="1022614"/>
                  </a:lnTo>
                  <a:lnTo>
                    <a:pt x="1611697" y="981710"/>
                  </a:lnTo>
                  <a:lnTo>
                    <a:pt x="1641404" y="940805"/>
                  </a:lnTo>
                  <a:lnTo>
                    <a:pt x="1671112" y="899900"/>
                  </a:lnTo>
                  <a:lnTo>
                    <a:pt x="1700819" y="858996"/>
                  </a:lnTo>
                  <a:lnTo>
                    <a:pt x="1730527" y="818091"/>
                  </a:lnTo>
                  <a:lnTo>
                    <a:pt x="1760234" y="777186"/>
                  </a:lnTo>
                  <a:lnTo>
                    <a:pt x="1789942" y="736282"/>
                  </a:lnTo>
                  <a:lnTo>
                    <a:pt x="1819649" y="695377"/>
                  </a:lnTo>
                  <a:lnTo>
                    <a:pt x="1849357" y="654472"/>
                  </a:lnTo>
                  <a:lnTo>
                    <a:pt x="1879064" y="613568"/>
                  </a:lnTo>
                  <a:lnTo>
                    <a:pt x="1908772" y="572663"/>
                  </a:lnTo>
                  <a:lnTo>
                    <a:pt x="1938479" y="531759"/>
                  </a:lnTo>
                  <a:lnTo>
                    <a:pt x="1968187" y="490854"/>
                  </a:lnTo>
                  <a:lnTo>
                    <a:pt x="1997894" y="449949"/>
                  </a:lnTo>
                  <a:lnTo>
                    <a:pt x="2027602" y="409045"/>
                  </a:lnTo>
                  <a:lnTo>
                    <a:pt x="2057309" y="368140"/>
                  </a:lnTo>
                  <a:lnTo>
                    <a:pt x="2087017" y="327236"/>
                  </a:lnTo>
                  <a:lnTo>
                    <a:pt x="2116724" y="286331"/>
                  </a:lnTo>
                  <a:lnTo>
                    <a:pt x="2146432" y="245427"/>
                  </a:lnTo>
                  <a:lnTo>
                    <a:pt x="2176139" y="204522"/>
                  </a:lnTo>
                  <a:lnTo>
                    <a:pt x="2205847" y="163618"/>
                  </a:lnTo>
                  <a:lnTo>
                    <a:pt x="2235554" y="122713"/>
                  </a:lnTo>
                  <a:lnTo>
                    <a:pt x="2265261" y="81809"/>
                  </a:lnTo>
                  <a:lnTo>
                    <a:pt x="2294969" y="40904"/>
                  </a:lnTo>
                  <a:lnTo>
                    <a:pt x="2324676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449698" y="6629659"/>
              <a:ext cx="121285" cy="134620"/>
            </a:xfrm>
            <a:custGeom>
              <a:avLst/>
              <a:gdLst/>
              <a:ahLst/>
              <a:cxnLst/>
              <a:rect l="l" t="t" r="r" b="b"/>
              <a:pathLst>
                <a:path w="121284" h="134620">
                  <a:moveTo>
                    <a:pt x="22321" y="0"/>
                  </a:moveTo>
                  <a:lnTo>
                    <a:pt x="0" y="134470"/>
                  </a:lnTo>
                  <a:lnTo>
                    <a:pt x="120970" y="71644"/>
                  </a:lnTo>
                  <a:lnTo>
                    <a:pt x="22321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134947" y="3579046"/>
              <a:ext cx="20955" cy="2825115"/>
            </a:xfrm>
            <a:custGeom>
              <a:avLst/>
              <a:gdLst/>
              <a:ahLst/>
              <a:cxnLst/>
              <a:rect l="l" t="t" r="r" b="b"/>
              <a:pathLst>
                <a:path w="20955" h="2825115">
                  <a:moveTo>
                    <a:pt x="0" y="2824660"/>
                  </a:moveTo>
                  <a:lnTo>
                    <a:pt x="93" y="2811960"/>
                  </a:lnTo>
                  <a:lnTo>
                    <a:pt x="468" y="2760833"/>
                  </a:lnTo>
                  <a:lnTo>
                    <a:pt x="843" y="2709707"/>
                  </a:lnTo>
                  <a:lnTo>
                    <a:pt x="1219" y="2658580"/>
                  </a:lnTo>
                  <a:lnTo>
                    <a:pt x="1594" y="2607454"/>
                  </a:lnTo>
                  <a:lnTo>
                    <a:pt x="1969" y="2556327"/>
                  </a:lnTo>
                  <a:lnTo>
                    <a:pt x="2344" y="2505201"/>
                  </a:lnTo>
                  <a:lnTo>
                    <a:pt x="2720" y="2454074"/>
                  </a:lnTo>
                  <a:lnTo>
                    <a:pt x="3095" y="2402948"/>
                  </a:lnTo>
                  <a:lnTo>
                    <a:pt x="3470" y="2351821"/>
                  </a:lnTo>
                  <a:lnTo>
                    <a:pt x="3845" y="2300694"/>
                  </a:lnTo>
                  <a:lnTo>
                    <a:pt x="4221" y="2249568"/>
                  </a:lnTo>
                  <a:lnTo>
                    <a:pt x="4596" y="2198441"/>
                  </a:lnTo>
                  <a:lnTo>
                    <a:pt x="4971" y="2147315"/>
                  </a:lnTo>
                  <a:lnTo>
                    <a:pt x="5347" y="2096188"/>
                  </a:lnTo>
                  <a:lnTo>
                    <a:pt x="5722" y="2045062"/>
                  </a:lnTo>
                  <a:lnTo>
                    <a:pt x="6097" y="1993935"/>
                  </a:lnTo>
                  <a:lnTo>
                    <a:pt x="6472" y="1942809"/>
                  </a:lnTo>
                  <a:lnTo>
                    <a:pt x="6848" y="1891682"/>
                  </a:lnTo>
                  <a:lnTo>
                    <a:pt x="7223" y="1840556"/>
                  </a:lnTo>
                  <a:lnTo>
                    <a:pt x="7598" y="1789429"/>
                  </a:lnTo>
                  <a:lnTo>
                    <a:pt x="7974" y="1738302"/>
                  </a:lnTo>
                  <a:lnTo>
                    <a:pt x="8349" y="1687176"/>
                  </a:lnTo>
                  <a:lnTo>
                    <a:pt x="8724" y="1636049"/>
                  </a:lnTo>
                  <a:lnTo>
                    <a:pt x="9099" y="1584923"/>
                  </a:lnTo>
                  <a:lnTo>
                    <a:pt x="9475" y="1533796"/>
                  </a:lnTo>
                  <a:lnTo>
                    <a:pt x="9850" y="1482670"/>
                  </a:lnTo>
                  <a:lnTo>
                    <a:pt x="10225" y="1431543"/>
                  </a:lnTo>
                  <a:lnTo>
                    <a:pt x="10600" y="1380417"/>
                  </a:lnTo>
                  <a:lnTo>
                    <a:pt x="10976" y="1329290"/>
                  </a:lnTo>
                  <a:lnTo>
                    <a:pt x="11351" y="1278163"/>
                  </a:lnTo>
                  <a:lnTo>
                    <a:pt x="11726" y="1227037"/>
                  </a:lnTo>
                  <a:lnTo>
                    <a:pt x="12102" y="1175910"/>
                  </a:lnTo>
                  <a:lnTo>
                    <a:pt x="12477" y="1124784"/>
                  </a:lnTo>
                  <a:lnTo>
                    <a:pt x="12852" y="1073657"/>
                  </a:lnTo>
                  <a:lnTo>
                    <a:pt x="13227" y="1022531"/>
                  </a:lnTo>
                  <a:lnTo>
                    <a:pt x="13603" y="971404"/>
                  </a:lnTo>
                  <a:lnTo>
                    <a:pt x="13978" y="920278"/>
                  </a:lnTo>
                  <a:lnTo>
                    <a:pt x="14353" y="869151"/>
                  </a:lnTo>
                  <a:lnTo>
                    <a:pt x="14729" y="818024"/>
                  </a:lnTo>
                  <a:lnTo>
                    <a:pt x="15104" y="766898"/>
                  </a:lnTo>
                  <a:lnTo>
                    <a:pt x="15479" y="715771"/>
                  </a:lnTo>
                  <a:lnTo>
                    <a:pt x="15854" y="664645"/>
                  </a:lnTo>
                  <a:lnTo>
                    <a:pt x="16230" y="613518"/>
                  </a:lnTo>
                  <a:lnTo>
                    <a:pt x="16605" y="562392"/>
                  </a:lnTo>
                  <a:lnTo>
                    <a:pt x="16980" y="511265"/>
                  </a:lnTo>
                  <a:lnTo>
                    <a:pt x="17355" y="460138"/>
                  </a:lnTo>
                  <a:lnTo>
                    <a:pt x="17731" y="409012"/>
                  </a:lnTo>
                  <a:lnTo>
                    <a:pt x="18106" y="357885"/>
                  </a:lnTo>
                  <a:lnTo>
                    <a:pt x="18481" y="306759"/>
                  </a:lnTo>
                  <a:lnTo>
                    <a:pt x="18857" y="255632"/>
                  </a:lnTo>
                  <a:lnTo>
                    <a:pt x="19232" y="204506"/>
                  </a:lnTo>
                  <a:lnTo>
                    <a:pt x="19607" y="153379"/>
                  </a:lnTo>
                  <a:lnTo>
                    <a:pt x="19982" y="102253"/>
                  </a:lnTo>
                  <a:lnTo>
                    <a:pt x="20358" y="51126"/>
                  </a:lnTo>
                  <a:lnTo>
                    <a:pt x="20733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074074" y="6390559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4">
                  <a:moveTo>
                    <a:pt x="0" y="0"/>
                  </a:moveTo>
                  <a:lnTo>
                    <a:pt x="60071" y="122363"/>
                  </a:lnTo>
                  <a:lnTo>
                    <a:pt x="121920" y="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839641" y="4589454"/>
              <a:ext cx="909955" cy="1255395"/>
            </a:xfrm>
            <a:custGeom>
              <a:avLst/>
              <a:gdLst/>
              <a:ahLst/>
              <a:cxnLst/>
              <a:rect l="l" t="t" r="r" b="b"/>
              <a:pathLst>
                <a:path w="909954" h="1255395">
                  <a:moveTo>
                    <a:pt x="315133" y="0"/>
                  </a:moveTo>
                  <a:lnTo>
                    <a:pt x="0" y="173193"/>
                  </a:lnTo>
                  <a:lnTo>
                    <a:pt x="594459" y="1254834"/>
                  </a:lnTo>
                  <a:lnTo>
                    <a:pt x="909593" y="1081641"/>
                  </a:lnTo>
                  <a:lnTo>
                    <a:pt x="31513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 rot="3660000">
            <a:off x="8863016" y="5125019"/>
            <a:ext cx="82796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VIEWED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274451" y="4193389"/>
            <a:ext cx="705485" cy="1339850"/>
          </a:xfrm>
          <a:custGeom>
            <a:avLst/>
            <a:gdLst/>
            <a:ahLst/>
            <a:cxnLst/>
            <a:rect l="l" t="t" r="r" b="b"/>
            <a:pathLst>
              <a:path w="705484" h="1339850">
                <a:moveTo>
                  <a:pt x="360065" y="0"/>
                </a:moveTo>
                <a:lnTo>
                  <a:pt x="0" y="1239245"/>
                </a:lnTo>
                <a:lnTo>
                  <a:pt x="345310" y="1339575"/>
                </a:lnTo>
                <a:lnTo>
                  <a:pt x="705375" y="100329"/>
                </a:lnTo>
                <a:lnTo>
                  <a:pt x="360065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 rot="17220000">
            <a:off x="10195053" y="4767744"/>
            <a:ext cx="9069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BOUGHT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1337973" y="4664053"/>
            <a:ext cx="557530" cy="1184910"/>
          </a:xfrm>
          <a:custGeom>
            <a:avLst/>
            <a:gdLst/>
            <a:ahLst/>
            <a:cxnLst/>
            <a:rect l="l" t="t" r="r" b="b"/>
            <a:pathLst>
              <a:path w="557529" h="1184910">
                <a:moveTo>
                  <a:pt x="353814" y="0"/>
                </a:moveTo>
                <a:lnTo>
                  <a:pt x="0" y="64195"/>
                </a:lnTo>
                <a:lnTo>
                  <a:pt x="203324" y="1184809"/>
                </a:lnTo>
                <a:lnTo>
                  <a:pt x="557138" y="1120613"/>
                </a:lnTo>
                <a:lnTo>
                  <a:pt x="353814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 rot="4740000">
            <a:off x="11180318" y="5158997"/>
            <a:ext cx="82980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2400" b="1" spc="-15" baseline="1736" dirty="0">
                <a:solidFill>
                  <a:srgbClr val="53585F"/>
                </a:solidFill>
                <a:latin typeface="Arial"/>
                <a:cs typeface="Arial"/>
              </a:rPr>
              <a:t>VIEW</a:t>
            </a: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697114" y="5274043"/>
            <a:ext cx="972819" cy="1148715"/>
          </a:xfrm>
          <a:custGeom>
            <a:avLst/>
            <a:gdLst/>
            <a:ahLst/>
            <a:cxnLst/>
            <a:rect l="l" t="t" r="r" b="b"/>
            <a:pathLst>
              <a:path w="972819" h="1148714">
                <a:moveTo>
                  <a:pt x="290728" y="0"/>
                </a:moveTo>
                <a:lnTo>
                  <a:pt x="0" y="211618"/>
                </a:lnTo>
                <a:lnTo>
                  <a:pt x="681901" y="1148431"/>
                </a:lnTo>
                <a:lnTo>
                  <a:pt x="972629" y="936814"/>
                </a:lnTo>
                <a:lnTo>
                  <a:pt x="290728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 rot="3180000">
            <a:off x="13711361" y="5760512"/>
            <a:ext cx="90759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BOUGHT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782560" y="3688810"/>
            <a:ext cx="1087755" cy="1243965"/>
          </a:xfrm>
          <a:custGeom>
            <a:avLst/>
            <a:gdLst/>
            <a:ahLst/>
            <a:cxnLst/>
            <a:rect l="l" t="t" r="r" b="b"/>
            <a:pathLst>
              <a:path w="1087755" h="1243964">
                <a:moveTo>
                  <a:pt x="805078" y="0"/>
                </a:moveTo>
                <a:lnTo>
                  <a:pt x="0" y="1020757"/>
                </a:lnTo>
                <a:lnTo>
                  <a:pt x="282346" y="1243441"/>
                </a:lnTo>
                <a:lnTo>
                  <a:pt x="1087424" y="222684"/>
                </a:lnTo>
                <a:lnTo>
                  <a:pt x="805078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 rot="18540000">
            <a:off x="13890171" y="4222647"/>
            <a:ext cx="9069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BOUGHT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4959240" y="4320879"/>
            <a:ext cx="414655" cy="1166495"/>
          </a:xfrm>
          <a:custGeom>
            <a:avLst/>
            <a:gdLst/>
            <a:ahLst/>
            <a:cxnLst/>
            <a:rect l="l" t="t" r="r" b="b"/>
            <a:pathLst>
              <a:path w="414655" h="1166495">
                <a:moveTo>
                  <a:pt x="55448" y="0"/>
                </a:moveTo>
                <a:lnTo>
                  <a:pt x="0" y="1148622"/>
                </a:lnTo>
                <a:lnTo>
                  <a:pt x="359168" y="1165961"/>
                </a:lnTo>
                <a:lnTo>
                  <a:pt x="414616" y="17338"/>
                </a:lnTo>
                <a:lnTo>
                  <a:pt x="55448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 rot="16380000">
            <a:off x="14734052" y="4803150"/>
            <a:ext cx="90511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BOUGHT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545305" y="4448855"/>
            <a:ext cx="918210" cy="1194435"/>
          </a:xfrm>
          <a:custGeom>
            <a:avLst/>
            <a:gdLst/>
            <a:ahLst/>
            <a:cxnLst/>
            <a:rect l="l" t="t" r="r" b="b"/>
            <a:pathLst>
              <a:path w="918209" h="1194435">
                <a:moveTo>
                  <a:pt x="609928" y="0"/>
                </a:moveTo>
                <a:lnTo>
                  <a:pt x="0" y="1007992"/>
                </a:lnTo>
                <a:lnTo>
                  <a:pt x="307653" y="1194151"/>
                </a:lnTo>
                <a:lnTo>
                  <a:pt x="917582" y="186159"/>
                </a:lnTo>
                <a:lnTo>
                  <a:pt x="609928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 rot="18120000">
            <a:off x="7569800" y="4955834"/>
            <a:ext cx="9069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BOUGHT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5300" y="8039100"/>
            <a:ext cx="20193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551" y="0"/>
              <a:ext cx="10240448" cy="9144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76052" y="5735594"/>
              <a:ext cx="8739505" cy="3408679"/>
            </a:xfrm>
            <a:custGeom>
              <a:avLst/>
              <a:gdLst/>
              <a:ahLst/>
              <a:cxnLst/>
              <a:rect l="l" t="t" r="r" b="b"/>
              <a:pathLst>
                <a:path w="8739505" h="3408679">
                  <a:moveTo>
                    <a:pt x="0" y="0"/>
                  </a:moveTo>
                  <a:lnTo>
                    <a:pt x="8738969" y="0"/>
                  </a:lnTo>
                  <a:lnTo>
                    <a:pt x="8738969" y="3408405"/>
                  </a:lnTo>
                  <a:lnTo>
                    <a:pt x="0" y="3408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959600" y="8064500"/>
            <a:ext cx="1461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0" dirty="0">
                <a:latin typeface="Cambria"/>
                <a:cs typeface="Cambria"/>
              </a:rPr>
              <a:t>demands.”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34230" y="8317788"/>
            <a:ext cx="1987550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2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Marcos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Wada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20"/>
              </a:lnSpc>
            </a:pPr>
            <a:r>
              <a:rPr sz="1200" i="1" spc="-10" dirty="0">
                <a:latin typeface="Arial"/>
                <a:cs typeface="Arial"/>
              </a:rPr>
              <a:t>Software</a:t>
            </a:r>
            <a:r>
              <a:rPr sz="1200" i="1" spc="-5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Developer,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Walmart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356090" cy="9144000"/>
            <a:chOff x="0" y="0"/>
            <a:chExt cx="9356090" cy="91440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2610" y="6098871"/>
              <a:ext cx="2432911" cy="5778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204963" cy="9144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6049270" cy="914399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1500" y="977900"/>
            <a:ext cx="32969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15" dirty="0">
                <a:solidFill>
                  <a:srgbClr val="000000"/>
                </a:solidFill>
                <a:latin typeface="Arial"/>
                <a:cs typeface="Arial"/>
              </a:rPr>
              <a:t>NEO4j</a:t>
            </a:r>
            <a:r>
              <a:rPr sz="370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00" spc="-660" dirty="0">
                <a:solidFill>
                  <a:srgbClr val="000000"/>
                </a:solidFill>
                <a:latin typeface="Arial"/>
                <a:cs typeface="Arial"/>
              </a:rPr>
              <a:t>USE</a:t>
            </a:r>
            <a:r>
              <a:rPr sz="370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00" spc="-650" dirty="0">
                <a:solidFill>
                  <a:srgbClr val="000000"/>
                </a:solidFill>
                <a:latin typeface="Arial"/>
                <a:cs typeface="Arial"/>
              </a:rPr>
              <a:t>CASES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800" y="1892300"/>
            <a:ext cx="12955905" cy="6194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Real</a:t>
            </a:r>
            <a:r>
              <a:rPr sz="3000" b="1" spc="-22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Time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35" dirty="0">
                <a:solidFill>
                  <a:srgbClr val="53585F"/>
                </a:solidFill>
                <a:latin typeface="Arial"/>
                <a:cs typeface="Arial"/>
              </a:rPr>
              <a:t>Recommendations</a:t>
            </a:r>
            <a:endParaRPr sz="3000" dirty="0">
              <a:latin typeface="Arial"/>
              <a:cs typeface="Arial"/>
            </a:endParaRPr>
          </a:p>
          <a:p>
            <a:pPr marL="12700" marR="9029065">
              <a:lnSpc>
                <a:spcPts val="6600"/>
              </a:lnSpc>
              <a:spcBef>
                <a:spcPts val="620"/>
              </a:spcBef>
            </a:pP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Fraud</a:t>
            </a:r>
            <a:r>
              <a:rPr sz="3000" b="1" spc="-1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Detection</a:t>
            </a:r>
            <a:endParaRPr sz="3000" dirty="0">
              <a:latin typeface="Arial"/>
              <a:cs typeface="Arial"/>
            </a:endParaRPr>
          </a:p>
          <a:p>
            <a:pPr marL="25400" marR="9199880" indent="-12700">
              <a:lnSpc>
                <a:spcPts val="6300"/>
              </a:lnSpc>
              <a:spcBef>
                <a:spcPts val="140"/>
              </a:spcBef>
            </a:pPr>
            <a:r>
              <a:rPr sz="3000" b="1" spc="-355" dirty="0">
                <a:solidFill>
                  <a:srgbClr val="53585F"/>
                </a:solidFill>
                <a:latin typeface="Arial"/>
                <a:cs typeface="Arial"/>
              </a:rPr>
              <a:t>Graph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45" dirty="0">
                <a:solidFill>
                  <a:srgbClr val="53585F"/>
                </a:solidFill>
                <a:latin typeface="Arial"/>
                <a:cs typeface="Arial"/>
              </a:rPr>
              <a:t>Based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10" dirty="0">
                <a:solidFill>
                  <a:srgbClr val="53585F"/>
                </a:solidFill>
                <a:latin typeface="Arial"/>
                <a:cs typeface="Arial"/>
              </a:rPr>
              <a:t>Search </a:t>
            </a:r>
            <a:endParaRPr sz="3000" dirty="0">
              <a:latin typeface="Arial"/>
              <a:cs typeface="Arial"/>
            </a:endParaRPr>
          </a:p>
          <a:p>
            <a:pPr marL="6413500" marR="5080">
              <a:lnSpc>
                <a:spcPts val="3300"/>
              </a:lnSpc>
              <a:spcBef>
                <a:spcPts val="2760"/>
              </a:spcBef>
            </a:pPr>
            <a:endParaRPr lang="en-IN" sz="2800" spc="-20" dirty="0">
              <a:latin typeface="Cambria"/>
              <a:cs typeface="Cambria"/>
            </a:endParaRPr>
          </a:p>
          <a:p>
            <a:pPr marL="6413500" marR="5080">
              <a:lnSpc>
                <a:spcPts val="3300"/>
              </a:lnSpc>
              <a:spcBef>
                <a:spcPts val="2760"/>
              </a:spcBef>
            </a:pPr>
            <a:endParaRPr lang="en-IN" sz="2800" spc="-20" dirty="0">
              <a:latin typeface="Cambria"/>
              <a:cs typeface="Cambria"/>
            </a:endParaRPr>
          </a:p>
          <a:p>
            <a:pPr marL="6413500" marR="5080">
              <a:lnSpc>
                <a:spcPts val="3300"/>
              </a:lnSpc>
              <a:spcBef>
                <a:spcPts val="2760"/>
              </a:spcBef>
            </a:pPr>
            <a:endParaRPr lang="en-IN" sz="2800" spc="-20" dirty="0">
              <a:latin typeface="Cambria"/>
              <a:cs typeface="Cambria"/>
            </a:endParaRPr>
          </a:p>
          <a:p>
            <a:pPr marL="6413500" marR="5080">
              <a:lnSpc>
                <a:spcPts val="3300"/>
              </a:lnSpc>
              <a:spcBef>
                <a:spcPts val="2760"/>
              </a:spcBef>
            </a:pPr>
            <a:r>
              <a:rPr sz="2800" spc="-20" dirty="0">
                <a:latin typeface="Cambria"/>
                <a:cs typeface="Cambria"/>
              </a:rPr>
              <a:t>“As</a:t>
            </a:r>
            <a:r>
              <a:rPr sz="2800" spc="-85" dirty="0">
                <a:latin typeface="Cambria"/>
                <a:cs typeface="Cambria"/>
              </a:rPr>
              <a:t> </a:t>
            </a:r>
            <a:r>
              <a:rPr sz="2800" spc="-190" dirty="0">
                <a:latin typeface="Cambria"/>
                <a:cs typeface="Cambria"/>
              </a:rPr>
              <a:t>the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180" dirty="0">
                <a:latin typeface="Cambria"/>
                <a:cs typeface="Cambria"/>
              </a:rPr>
              <a:t>current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225" dirty="0">
                <a:latin typeface="Cambria"/>
                <a:cs typeface="Cambria"/>
              </a:rPr>
              <a:t>market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190" dirty="0">
                <a:latin typeface="Cambria"/>
                <a:cs typeface="Cambria"/>
              </a:rPr>
              <a:t>leader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150" dirty="0">
                <a:latin typeface="Cambria"/>
                <a:cs typeface="Cambria"/>
              </a:rPr>
              <a:t>in</a:t>
            </a:r>
            <a:r>
              <a:rPr sz="2800" spc="-85" dirty="0">
                <a:latin typeface="Cambria"/>
                <a:cs typeface="Cambria"/>
              </a:rPr>
              <a:t> </a:t>
            </a:r>
            <a:r>
              <a:rPr sz="2800" spc="-204" dirty="0">
                <a:latin typeface="Cambria"/>
                <a:cs typeface="Cambria"/>
              </a:rPr>
              <a:t>graph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160" dirty="0">
                <a:latin typeface="Cambria"/>
                <a:cs typeface="Cambria"/>
              </a:rPr>
              <a:t>databases, </a:t>
            </a:r>
            <a:r>
              <a:rPr sz="2800" spc="-229" dirty="0">
                <a:latin typeface="Cambria"/>
                <a:cs typeface="Cambria"/>
              </a:rPr>
              <a:t>and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250" dirty="0">
                <a:latin typeface="Cambria"/>
                <a:cs typeface="Cambria"/>
              </a:rPr>
              <a:t>with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175" dirty="0">
                <a:latin typeface="Cambria"/>
                <a:cs typeface="Cambria"/>
              </a:rPr>
              <a:t>enterprise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185" dirty="0">
                <a:latin typeface="Cambria"/>
                <a:cs typeface="Cambria"/>
              </a:rPr>
              <a:t>features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170" dirty="0">
                <a:latin typeface="Cambria"/>
                <a:cs typeface="Cambria"/>
              </a:rPr>
              <a:t>for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170" dirty="0">
                <a:latin typeface="Cambria"/>
                <a:cs typeface="Cambria"/>
              </a:rPr>
              <a:t>scalability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and </a:t>
            </a:r>
            <a:r>
              <a:rPr sz="2800" spc="-165" dirty="0">
                <a:latin typeface="Cambria"/>
                <a:cs typeface="Cambria"/>
              </a:rPr>
              <a:t>availability,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120" dirty="0">
                <a:latin typeface="Cambria"/>
                <a:cs typeface="Cambria"/>
              </a:rPr>
              <a:t>Neo4j</a:t>
            </a:r>
            <a:r>
              <a:rPr sz="2800" spc="-65" dirty="0">
                <a:latin typeface="Cambria"/>
                <a:cs typeface="Cambria"/>
              </a:rPr>
              <a:t> </a:t>
            </a:r>
            <a:r>
              <a:rPr sz="2800" spc="-145" dirty="0">
                <a:latin typeface="Cambria"/>
                <a:cs typeface="Cambria"/>
              </a:rPr>
              <a:t>is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190" dirty="0">
                <a:latin typeface="Cambria"/>
                <a:cs typeface="Cambria"/>
              </a:rPr>
              <a:t>the</a:t>
            </a:r>
            <a:r>
              <a:rPr sz="2800" spc="-65" dirty="0">
                <a:latin typeface="Cambria"/>
                <a:cs typeface="Cambria"/>
              </a:rPr>
              <a:t> </a:t>
            </a:r>
            <a:r>
              <a:rPr sz="2800" spc="-160" dirty="0">
                <a:latin typeface="Cambria"/>
                <a:cs typeface="Cambria"/>
              </a:rPr>
              <a:t>right</a:t>
            </a:r>
            <a:r>
              <a:rPr sz="2800" spc="-65" dirty="0">
                <a:latin typeface="Cambria"/>
                <a:cs typeface="Cambria"/>
              </a:rPr>
              <a:t> </a:t>
            </a:r>
            <a:r>
              <a:rPr sz="2800" spc="-150" dirty="0">
                <a:latin typeface="Cambria"/>
                <a:cs typeface="Cambria"/>
              </a:rPr>
              <a:t>choice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165" dirty="0">
                <a:latin typeface="Cambria"/>
                <a:cs typeface="Cambria"/>
              </a:rPr>
              <a:t>to</a:t>
            </a:r>
            <a:r>
              <a:rPr sz="2800" spc="-65" dirty="0">
                <a:latin typeface="Cambria"/>
                <a:cs typeface="Cambria"/>
              </a:rPr>
              <a:t> </a:t>
            </a:r>
            <a:r>
              <a:rPr sz="2800" spc="-210" dirty="0">
                <a:latin typeface="Cambria"/>
                <a:cs typeface="Cambria"/>
              </a:rPr>
              <a:t>meet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our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5300" y="8039100"/>
            <a:ext cx="20193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411" y="-98951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204963" cy="9144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049270" cy="9143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1500" y="977900"/>
            <a:ext cx="32969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15" dirty="0">
                <a:solidFill>
                  <a:srgbClr val="000000"/>
                </a:solidFill>
                <a:latin typeface="Arial"/>
                <a:cs typeface="Arial"/>
              </a:rPr>
              <a:t>NEO4j</a:t>
            </a:r>
            <a:r>
              <a:rPr sz="370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00" spc="-660" dirty="0">
                <a:solidFill>
                  <a:srgbClr val="000000"/>
                </a:solidFill>
                <a:latin typeface="Arial"/>
                <a:cs typeface="Arial"/>
              </a:rPr>
              <a:t>USE</a:t>
            </a:r>
            <a:r>
              <a:rPr sz="370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00" spc="-650" dirty="0">
                <a:solidFill>
                  <a:srgbClr val="000000"/>
                </a:solidFill>
                <a:latin typeface="Arial"/>
                <a:cs typeface="Arial"/>
              </a:rPr>
              <a:t>CASES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098" y="2656730"/>
            <a:ext cx="4707255" cy="2104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Real</a:t>
            </a:r>
            <a:r>
              <a:rPr sz="3000" b="1" spc="-22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Time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35" dirty="0">
                <a:solidFill>
                  <a:srgbClr val="53585F"/>
                </a:solidFill>
                <a:latin typeface="Arial"/>
                <a:cs typeface="Arial"/>
              </a:rPr>
              <a:t>Recommendations</a:t>
            </a:r>
            <a:endParaRPr sz="3000" dirty="0">
              <a:latin typeface="Arial"/>
              <a:cs typeface="Arial"/>
            </a:endParaRPr>
          </a:p>
          <a:p>
            <a:pPr marL="12700" marR="781050">
              <a:lnSpc>
                <a:spcPts val="6600"/>
              </a:lnSpc>
              <a:spcBef>
                <a:spcPts val="620"/>
              </a:spcBef>
            </a:pP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Fraud</a:t>
            </a:r>
            <a:r>
              <a:rPr sz="3000" b="1" spc="-1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Detection</a:t>
            </a:r>
            <a:endParaRPr sz="3000" dirty="0">
              <a:latin typeface="Arial"/>
              <a:cs typeface="Arial"/>
            </a:endParaRPr>
          </a:p>
          <a:p>
            <a:pPr marL="25400" marR="951865" indent="-12700">
              <a:lnSpc>
                <a:spcPts val="6300"/>
              </a:lnSpc>
              <a:spcBef>
                <a:spcPts val="140"/>
              </a:spcBef>
            </a:pPr>
            <a:r>
              <a:rPr sz="3000" b="1" spc="-355" dirty="0">
                <a:solidFill>
                  <a:srgbClr val="53585F"/>
                </a:solidFill>
                <a:latin typeface="Arial"/>
                <a:cs typeface="Arial"/>
              </a:rPr>
              <a:t>Graph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45" dirty="0">
                <a:solidFill>
                  <a:srgbClr val="53585F"/>
                </a:solidFill>
                <a:latin typeface="Arial"/>
                <a:cs typeface="Arial"/>
              </a:rPr>
              <a:t>Based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10" dirty="0">
                <a:solidFill>
                  <a:srgbClr val="53585F"/>
                </a:solidFill>
                <a:latin typeface="Arial"/>
                <a:cs typeface="Arial"/>
              </a:rPr>
              <a:t>Search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59700" y="1092200"/>
            <a:ext cx="2442210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100"/>
              </a:spcBef>
            </a:pPr>
            <a:r>
              <a:rPr sz="2100" b="1" spc="-350" dirty="0">
                <a:solidFill>
                  <a:srgbClr val="0365C0"/>
                </a:solidFill>
                <a:latin typeface="Arial"/>
                <a:cs typeface="Arial"/>
              </a:rPr>
              <a:t>GRAPH</a:t>
            </a:r>
            <a:r>
              <a:rPr sz="2100" b="1" spc="-114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100" b="1" spc="-265" dirty="0">
                <a:solidFill>
                  <a:srgbClr val="0365C0"/>
                </a:solidFill>
                <a:latin typeface="Arial"/>
                <a:cs typeface="Arial"/>
              </a:rPr>
              <a:t>THINKING: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990"/>
              </a:lnSpc>
            </a:pPr>
            <a:r>
              <a:rPr sz="2500" b="1" dirty="0">
                <a:solidFill>
                  <a:srgbClr val="53585F"/>
                </a:solidFill>
                <a:latin typeface="Arial"/>
                <a:cs typeface="Arial"/>
              </a:rPr>
              <a:t>Fraud</a:t>
            </a:r>
            <a:r>
              <a:rPr sz="2500" b="1" spc="-2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53585F"/>
                </a:solidFill>
                <a:latin typeface="Arial"/>
                <a:cs typeface="Arial"/>
              </a:rPr>
              <a:t>Detection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15744" y="989107"/>
            <a:ext cx="9167495" cy="7837170"/>
            <a:chOff x="6515744" y="989107"/>
            <a:chExt cx="9167495" cy="783717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1799" y="1054099"/>
              <a:ext cx="889000" cy="812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5128" y="2950811"/>
              <a:ext cx="773112" cy="5162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542707" y="2633916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984488" y="168911"/>
                  </a:moveTo>
                  <a:lnTo>
                    <a:pt x="1016582" y="203708"/>
                  </a:lnTo>
                  <a:lnTo>
                    <a:pt x="1045297" y="240394"/>
                  </a:lnTo>
                  <a:lnTo>
                    <a:pt x="1070633" y="278759"/>
                  </a:lnTo>
                  <a:lnTo>
                    <a:pt x="1092592" y="318593"/>
                  </a:lnTo>
                  <a:lnTo>
                    <a:pt x="1111172" y="359687"/>
                  </a:lnTo>
                  <a:lnTo>
                    <a:pt x="1126374" y="401830"/>
                  </a:lnTo>
                  <a:lnTo>
                    <a:pt x="1138198" y="444813"/>
                  </a:lnTo>
                  <a:lnTo>
                    <a:pt x="1146643" y="488425"/>
                  </a:lnTo>
                  <a:lnTo>
                    <a:pt x="1151711" y="532458"/>
                  </a:lnTo>
                  <a:lnTo>
                    <a:pt x="1153400" y="576700"/>
                  </a:lnTo>
                  <a:lnTo>
                    <a:pt x="1151711" y="620942"/>
                  </a:lnTo>
                  <a:lnTo>
                    <a:pt x="1146643" y="664974"/>
                  </a:lnTo>
                  <a:lnTo>
                    <a:pt x="1138198" y="708587"/>
                  </a:lnTo>
                  <a:lnTo>
                    <a:pt x="1126374" y="751569"/>
                  </a:lnTo>
                  <a:lnTo>
                    <a:pt x="1111172" y="793713"/>
                  </a:lnTo>
                  <a:lnTo>
                    <a:pt x="1092592" y="834806"/>
                  </a:lnTo>
                  <a:lnTo>
                    <a:pt x="1070633" y="874641"/>
                  </a:lnTo>
                  <a:lnTo>
                    <a:pt x="1045297" y="913006"/>
                  </a:lnTo>
                  <a:lnTo>
                    <a:pt x="1016582" y="949692"/>
                  </a:lnTo>
                  <a:lnTo>
                    <a:pt x="984488" y="984489"/>
                  </a:lnTo>
                  <a:lnTo>
                    <a:pt x="949692" y="1016582"/>
                  </a:lnTo>
                  <a:lnTo>
                    <a:pt x="913006" y="1045297"/>
                  </a:lnTo>
                  <a:lnTo>
                    <a:pt x="874641" y="1070633"/>
                  </a:lnTo>
                  <a:lnTo>
                    <a:pt x="834806" y="1092592"/>
                  </a:lnTo>
                  <a:lnTo>
                    <a:pt x="793713" y="1111172"/>
                  </a:lnTo>
                  <a:lnTo>
                    <a:pt x="751569" y="1126374"/>
                  </a:lnTo>
                  <a:lnTo>
                    <a:pt x="708587" y="1138198"/>
                  </a:lnTo>
                  <a:lnTo>
                    <a:pt x="664974" y="1146644"/>
                  </a:lnTo>
                  <a:lnTo>
                    <a:pt x="620942" y="1151711"/>
                  </a:lnTo>
                  <a:lnTo>
                    <a:pt x="576700" y="1153400"/>
                  </a:lnTo>
                  <a:lnTo>
                    <a:pt x="532458" y="1151711"/>
                  </a:lnTo>
                  <a:lnTo>
                    <a:pt x="488425" y="1146644"/>
                  </a:lnTo>
                  <a:lnTo>
                    <a:pt x="444813" y="1138198"/>
                  </a:lnTo>
                  <a:lnTo>
                    <a:pt x="401830" y="1126374"/>
                  </a:lnTo>
                  <a:lnTo>
                    <a:pt x="359687" y="1111172"/>
                  </a:lnTo>
                  <a:lnTo>
                    <a:pt x="318593" y="1092592"/>
                  </a:lnTo>
                  <a:lnTo>
                    <a:pt x="278759" y="1070633"/>
                  </a:lnTo>
                  <a:lnTo>
                    <a:pt x="240394" y="1045297"/>
                  </a:lnTo>
                  <a:lnTo>
                    <a:pt x="203708" y="1016582"/>
                  </a:lnTo>
                  <a:lnTo>
                    <a:pt x="168911" y="984489"/>
                  </a:lnTo>
                  <a:lnTo>
                    <a:pt x="136818" y="949692"/>
                  </a:lnTo>
                  <a:lnTo>
                    <a:pt x="108103" y="913006"/>
                  </a:lnTo>
                  <a:lnTo>
                    <a:pt x="82766" y="874641"/>
                  </a:lnTo>
                  <a:lnTo>
                    <a:pt x="60808" y="834806"/>
                  </a:lnTo>
                  <a:lnTo>
                    <a:pt x="42227" y="793713"/>
                  </a:lnTo>
                  <a:lnTo>
                    <a:pt x="27025" y="751569"/>
                  </a:lnTo>
                  <a:lnTo>
                    <a:pt x="15202" y="708587"/>
                  </a:lnTo>
                  <a:lnTo>
                    <a:pt x="6756" y="664974"/>
                  </a:lnTo>
                  <a:lnTo>
                    <a:pt x="1689" y="620942"/>
                  </a:lnTo>
                  <a:lnTo>
                    <a:pt x="0" y="576700"/>
                  </a:lnTo>
                  <a:lnTo>
                    <a:pt x="1689" y="532458"/>
                  </a:lnTo>
                  <a:lnTo>
                    <a:pt x="6756" y="488425"/>
                  </a:lnTo>
                  <a:lnTo>
                    <a:pt x="15202" y="444813"/>
                  </a:lnTo>
                  <a:lnTo>
                    <a:pt x="27025" y="401830"/>
                  </a:lnTo>
                  <a:lnTo>
                    <a:pt x="42227" y="359687"/>
                  </a:lnTo>
                  <a:lnTo>
                    <a:pt x="60808" y="318593"/>
                  </a:lnTo>
                  <a:lnTo>
                    <a:pt x="82766" y="278759"/>
                  </a:lnTo>
                  <a:lnTo>
                    <a:pt x="108103" y="240394"/>
                  </a:lnTo>
                  <a:lnTo>
                    <a:pt x="136818" y="203708"/>
                  </a:lnTo>
                  <a:lnTo>
                    <a:pt x="168911" y="168911"/>
                  </a:lnTo>
                  <a:lnTo>
                    <a:pt x="203708" y="136818"/>
                  </a:lnTo>
                  <a:lnTo>
                    <a:pt x="240394" y="108103"/>
                  </a:lnTo>
                  <a:lnTo>
                    <a:pt x="278759" y="82766"/>
                  </a:lnTo>
                  <a:lnTo>
                    <a:pt x="318593" y="60808"/>
                  </a:lnTo>
                  <a:lnTo>
                    <a:pt x="359687" y="42227"/>
                  </a:lnTo>
                  <a:lnTo>
                    <a:pt x="401830" y="27025"/>
                  </a:lnTo>
                  <a:lnTo>
                    <a:pt x="444813" y="15202"/>
                  </a:lnTo>
                  <a:lnTo>
                    <a:pt x="488425" y="6756"/>
                  </a:lnTo>
                  <a:lnTo>
                    <a:pt x="532458" y="1689"/>
                  </a:lnTo>
                  <a:lnTo>
                    <a:pt x="576700" y="0"/>
                  </a:lnTo>
                  <a:lnTo>
                    <a:pt x="620942" y="1689"/>
                  </a:lnTo>
                  <a:lnTo>
                    <a:pt x="664974" y="6756"/>
                  </a:lnTo>
                  <a:lnTo>
                    <a:pt x="708587" y="15202"/>
                  </a:lnTo>
                  <a:lnTo>
                    <a:pt x="751569" y="27025"/>
                  </a:lnTo>
                  <a:lnTo>
                    <a:pt x="793713" y="42227"/>
                  </a:lnTo>
                  <a:lnTo>
                    <a:pt x="834806" y="60808"/>
                  </a:lnTo>
                  <a:lnTo>
                    <a:pt x="874641" y="82766"/>
                  </a:lnTo>
                  <a:lnTo>
                    <a:pt x="913006" y="108103"/>
                  </a:lnTo>
                  <a:lnTo>
                    <a:pt x="949692" y="136818"/>
                  </a:lnTo>
                  <a:lnTo>
                    <a:pt x="984488" y="16891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8549" y="7191754"/>
              <a:ext cx="773242" cy="60141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542707" y="6915732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984488" y="168911"/>
                  </a:moveTo>
                  <a:lnTo>
                    <a:pt x="1016582" y="203708"/>
                  </a:lnTo>
                  <a:lnTo>
                    <a:pt x="1045297" y="240394"/>
                  </a:lnTo>
                  <a:lnTo>
                    <a:pt x="1070633" y="278759"/>
                  </a:lnTo>
                  <a:lnTo>
                    <a:pt x="1092592" y="318593"/>
                  </a:lnTo>
                  <a:lnTo>
                    <a:pt x="1111172" y="359687"/>
                  </a:lnTo>
                  <a:lnTo>
                    <a:pt x="1126374" y="401830"/>
                  </a:lnTo>
                  <a:lnTo>
                    <a:pt x="1138198" y="444813"/>
                  </a:lnTo>
                  <a:lnTo>
                    <a:pt x="1146643" y="488425"/>
                  </a:lnTo>
                  <a:lnTo>
                    <a:pt x="1151711" y="532458"/>
                  </a:lnTo>
                  <a:lnTo>
                    <a:pt x="1153400" y="576700"/>
                  </a:lnTo>
                  <a:lnTo>
                    <a:pt x="1151711" y="620942"/>
                  </a:lnTo>
                  <a:lnTo>
                    <a:pt x="1146643" y="664974"/>
                  </a:lnTo>
                  <a:lnTo>
                    <a:pt x="1138198" y="708587"/>
                  </a:lnTo>
                  <a:lnTo>
                    <a:pt x="1126374" y="751569"/>
                  </a:lnTo>
                  <a:lnTo>
                    <a:pt x="1111172" y="793713"/>
                  </a:lnTo>
                  <a:lnTo>
                    <a:pt x="1092592" y="834806"/>
                  </a:lnTo>
                  <a:lnTo>
                    <a:pt x="1070633" y="874641"/>
                  </a:lnTo>
                  <a:lnTo>
                    <a:pt x="1045297" y="913006"/>
                  </a:lnTo>
                  <a:lnTo>
                    <a:pt x="1016582" y="949692"/>
                  </a:lnTo>
                  <a:lnTo>
                    <a:pt x="984488" y="984489"/>
                  </a:lnTo>
                  <a:lnTo>
                    <a:pt x="949692" y="1016582"/>
                  </a:lnTo>
                  <a:lnTo>
                    <a:pt x="913006" y="1045297"/>
                  </a:lnTo>
                  <a:lnTo>
                    <a:pt x="874641" y="1070633"/>
                  </a:lnTo>
                  <a:lnTo>
                    <a:pt x="834806" y="1092592"/>
                  </a:lnTo>
                  <a:lnTo>
                    <a:pt x="793713" y="1111172"/>
                  </a:lnTo>
                  <a:lnTo>
                    <a:pt x="751569" y="1126374"/>
                  </a:lnTo>
                  <a:lnTo>
                    <a:pt x="708587" y="1138198"/>
                  </a:lnTo>
                  <a:lnTo>
                    <a:pt x="664974" y="1146644"/>
                  </a:lnTo>
                  <a:lnTo>
                    <a:pt x="620942" y="1151711"/>
                  </a:lnTo>
                  <a:lnTo>
                    <a:pt x="576700" y="1153400"/>
                  </a:lnTo>
                  <a:lnTo>
                    <a:pt x="532458" y="1151711"/>
                  </a:lnTo>
                  <a:lnTo>
                    <a:pt x="488425" y="1146644"/>
                  </a:lnTo>
                  <a:lnTo>
                    <a:pt x="444813" y="1138198"/>
                  </a:lnTo>
                  <a:lnTo>
                    <a:pt x="401830" y="1126374"/>
                  </a:lnTo>
                  <a:lnTo>
                    <a:pt x="359687" y="1111172"/>
                  </a:lnTo>
                  <a:lnTo>
                    <a:pt x="318593" y="1092592"/>
                  </a:lnTo>
                  <a:lnTo>
                    <a:pt x="278759" y="1070633"/>
                  </a:lnTo>
                  <a:lnTo>
                    <a:pt x="240394" y="1045297"/>
                  </a:lnTo>
                  <a:lnTo>
                    <a:pt x="203708" y="1016582"/>
                  </a:lnTo>
                  <a:lnTo>
                    <a:pt x="168911" y="984489"/>
                  </a:lnTo>
                  <a:lnTo>
                    <a:pt x="136818" y="949692"/>
                  </a:lnTo>
                  <a:lnTo>
                    <a:pt x="108103" y="913006"/>
                  </a:lnTo>
                  <a:lnTo>
                    <a:pt x="82766" y="874641"/>
                  </a:lnTo>
                  <a:lnTo>
                    <a:pt x="60808" y="834806"/>
                  </a:lnTo>
                  <a:lnTo>
                    <a:pt x="42227" y="793713"/>
                  </a:lnTo>
                  <a:lnTo>
                    <a:pt x="27025" y="751569"/>
                  </a:lnTo>
                  <a:lnTo>
                    <a:pt x="15202" y="708587"/>
                  </a:lnTo>
                  <a:lnTo>
                    <a:pt x="6756" y="664974"/>
                  </a:lnTo>
                  <a:lnTo>
                    <a:pt x="1689" y="620942"/>
                  </a:lnTo>
                  <a:lnTo>
                    <a:pt x="0" y="576700"/>
                  </a:lnTo>
                  <a:lnTo>
                    <a:pt x="1689" y="532458"/>
                  </a:lnTo>
                  <a:lnTo>
                    <a:pt x="6756" y="488425"/>
                  </a:lnTo>
                  <a:lnTo>
                    <a:pt x="15202" y="444813"/>
                  </a:lnTo>
                  <a:lnTo>
                    <a:pt x="27025" y="401830"/>
                  </a:lnTo>
                  <a:lnTo>
                    <a:pt x="42227" y="359687"/>
                  </a:lnTo>
                  <a:lnTo>
                    <a:pt x="60808" y="318593"/>
                  </a:lnTo>
                  <a:lnTo>
                    <a:pt x="82766" y="278759"/>
                  </a:lnTo>
                  <a:lnTo>
                    <a:pt x="108103" y="240394"/>
                  </a:lnTo>
                  <a:lnTo>
                    <a:pt x="136818" y="203708"/>
                  </a:lnTo>
                  <a:lnTo>
                    <a:pt x="168911" y="168911"/>
                  </a:lnTo>
                  <a:lnTo>
                    <a:pt x="203708" y="136818"/>
                  </a:lnTo>
                  <a:lnTo>
                    <a:pt x="240394" y="108103"/>
                  </a:lnTo>
                  <a:lnTo>
                    <a:pt x="278759" y="82766"/>
                  </a:lnTo>
                  <a:lnTo>
                    <a:pt x="318593" y="60808"/>
                  </a:lnTo>
                  <a:lnTo>
                    <a:pt x="359687" y="42227"/>
                  </a:lnTo>
                  <a:lnTo>
                    <a:pt x="401830" y="27025"/>
                  </a:lnTo>
                  <a:lnTo>
                    <a:pt x="444813" y="15202"/>
                  </a:lnTo>
                  <a:lnTo>
                    <a:pt x="488425" y="6756"/>
                  </a:lnTo>
                  <a:lnTo>
                    <a:pt x="532458" y="1689"/>
                  </a:lnTo>
                  <a:lnTo>
                    <a:pt x="576700" y="0"/>
                  </a:lnTo>
                  <a:lnTo>
                    <a:pt x="620942" y="1689"/>
                  </a:lnTo>
                  <a:lnTo>
                    <a:pt x="664974" y="6756"/>
                  </a:lnTo>
                  <a:lnTo>
                    <a:pt x="708587" y="15202"/>
                  </a:lnTo>
                  <a:lnTo>
                    <a:pt x="751569" y="27025"/>
                  </a:lnTo>
                  <a:lnTo>
                    <a:pt x="793713" y="42227"/>
                  </a:lnTo>
                  <a:lnTo>
                    <a:pt x="834806" y="60808"/>
                  </a:lnTo>
                  <a:lnTo>
                    <a:pt x="874641" y="82766"/>
                  </a:lnTo>
                  <a:lnTo>
                    <a:pt x="913006" y="108103"/>
                  </a:lnTo>
                  <a:lnTo>
                    <a:pt x="949692" y="136818"/>
                  </a:lnTo>
                  <a:lnTo>
                    <a:pt x="984488" y="16891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4499" y="7708899"/>
              <a:ext cx="635000" cy="6850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34794" y="7505896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984488" y="168911"/>
                  </a:moveTo>
                  <a:lnTo>
                    <a:pt x="1016582" y="203708"/>
                  </a:lnTo>
                  <a:lnTo>
                    <a:pt x="1045297" y="240394"/>
                  </a:lnTo>
                  <a:lnTo>
                    <a:pt x="1070633" y="278759"/>
                  </a:lnTo>
                  <a:lnTo>
                    <a:pt x="1092592" y="318593"/>
                  </a:lnTo>
                  <a:lnTo>
                    <a:pt x="1111172" y="359687"/>
                  </a:lnTo>
                  <a:lnTo>
                    <a:pt x="1126374" y="401830"/>
                  </a:lnTo>
                  <a:lnTo>
                    <a:pt x="1138198" y="444813"/>
                  </a:lnTo>
                  <a:lnTo>
                    <a:pt x="1146643" y="488425"/>
                  </a:lnTo>
                  <a:lnTo>
                    <a:pt x="1151711" y="532458"/>
                  </a:lnTo>
                  <a:lnTo>
                    <a:pt x="1153400" y="576700"/>
                  </a:lnTo>
                  <a:lnTo>
                    <a:pt x="1151711" y="620942"/>
                  </a:lnTo>
                  <a:lnTo>
                    <a:pt x="1146643" y="664974"/>
                  </a:lnTo>
                  <a:lnTo>
                    <a:pt x="1138198" y="708587"/>
                  </a:lnTo>
                  <a:lnTo>
                    <a:pt x="1126374" y="751569"/>
                  </a:lnTo>
                  <a:lnTo>
                    <a:pt x="1111172" y="793713"/>
                  </a:lnTo>
                  <a:lnTo>
                    <a:pt x="1092592" y="834806"/>
                  </a:lnTo>
                  <a:lnTo>
                    <a:pt x="1070633" y="874641"/>
                  </a:lnTo>
                  <a:lnTo>
                    <a:pt x="1045297" y="913006"/>
                  </a:lnTo>
                  <a:lnTo>
                    <a:pt x="1016582" y="949692"/>
                  </a:lnTo>
                  <a:lnTo>
                    <a:pt x="984488" y="984489"/>
                  </a:lnTo>
                  <a:lnTo>
                    <a:pt x="949692" y="1016582"/>
                  </a:lnTo>
                  <a:lnTo>
                    <a:pt x="913006" y="1045297"/>
                  </a:lnTo>
                  <a:lnTo>
                    <a:pt x="874641" y="1070633"/>
                  </a:lnTo>
                  <a:lnTo>
                    <a:pt x="834806" y="1092592"/>
                  </a:lnTo>
                  <a:lnTo>
                    <a:pt x="793713" y="1111172"/>
                  </a:lnTo>
                  <a:lnTo>
                    <a:pt x="751569" y="1126374"/>
                  </a:lnTo>
                  <a:lnTo>
                    <a:pt x="708587" y="1138198"/>
                  </a:lnTo>
                  <a:lnTo>
                    <a:pt x="664974" y="1146644"/>
                  </a:lnTo>
                  <a:lnTo>
                    <a:pt x="620942" y="1151711"/>
                  </a:lnTo>
                  <a:lnTo>
                    <a:pt x="576700" y="1153400"/>
                  </a:lnTo>
                  <a:lnTo>
                    <a:pt x="532458" y="1151711"/>
                  </a:lnTo>
                  <a:lnTo>
                    <a:pt x="488425" y="1146644"/>
                  </a:lnTo>
                  <a:lnTo>
                    <a:pt x="444813" y="1138198"/>
                  </a:lnTo>
                  <a:lnTo>
                    <a:pt x="401830" y="1126374"/>
                  </a:lnTo>
                  <a:lnTo>
                    <a:pt x="359687" y="1111172"/>
                  </a:lnTo>
                  <a:lnTo>
                    <a:pt x="318593" y="1092592"/>
                  </a:lnTo>
                  <a:lnTo>
                    <a:pt x="278759" y="1070633"/>
                  </a:lnTo>
                  <a:lnTo>
                    <a:pt x="240394" y="1045297"/>
                  </a:lnTo>
                  <a:lnTo>
                    <a:pt x="203708" y="1016582"/>
                  </a:lnTo>
                  <a:lnTo>
                    <a:pt x="168911" y="984489"/>
                  </a:lnTo>
                  <a:lnTo>
                    <a:pt x="136818" y="949692"/>
                  </a:lnTo>
                  <a:lnTo>
                    <a:pt x="108103" y="913006"/>
                  </a:lnTo>
                  <a:lnTo>
                    <a:pt x="82766" y="874641"/>
                  </a:lnTo>
                  <a:lnTo>
                    <a:pt x="60808" y="834806"/>
                  </a:lnTo>
                  <a:lnTo>
                    <a:pt x="42227" y="793713"/>
                  </a:lnTo>
                  <a:lnTo>
                    <a:pt x="27025" y="751569"/>
                  </a:lnTo>
                  <a:lnTo>
                    <a:pt x="15202" y="708587"/>
                  </a:lnTo>
                  <a:lnTo>
                    <a:pt x="6756" y="664974"/>
                  </a:lnTo>
                  <a:lnTo>
                    <a:pt x="1689" y="620942"/>
                  </a:lnTo>
                  <a:lnTo>
                    <a:pt x="0" y="576700"/>
                  </a:lnTo>
                  <a:lnTo>
                    <a:pt x="1689" y="532458"/>
                  </a:lnTo>
                  <a:lnTo>
                    <a:pt x="6756" y="488425"/>
                  </a:lnTo>
                  <a:lnTo>
                    <a:pt x="15202" y="444813"/>
                  </a:lnTo>
                  <a:lnTo>
                    <a:pt x="27025" y="401830"/>
                  </a:lnTo>
                  <a:lnTo>
                    <a:pt x="42227" y="359687"/>
                  </a:lnTo>
                  <a:lnTo>
                    <a:pt x="60808" y="318593"/>
                  </a:lnTo>
                  <a:lnTo>
                    <a:pt x="82766" y="278759"/>
                  </a:lnTo>
                  <a:lnTo>
                    <a:pt x="108103" y="240394"/>
                  </a:lnTo>
                  <a:lnTo>
                    <a:pt x="136818" y="203708"/>
                  </a:lnTo>
                  <a:lnTo>
                    <a:pt x="168911" y="168911"/>
                  </a:lnTo>
                  <a:lnTo>
                    <a:pt x="203708" y="136818"/>
                  </a:lnTo>
                  <a:lnTo>
                    <a:pt x="240394" y="108103"/>
                  </a:lnTo>
                  <a:lnTo>
                    <a:pt x="278759" y="82766"/>
                  </a:lnTo>
                  <a:lnTo>
                    <a:pt x="318593" y="60808"/>
                  </a:lnTo>
                  <a:lnTo>
                    <a:pt x="359687" y="42227"/>
                  </a:lnTo>
                  <a:lnTo>
                    <a:pt x="401830" y="27025"/>
                  </a:lnTo>
                  <a:lnTo>
                    <a:pt x="444813" y="15202"/>
                  </a:lnTo>
                  <a:lnTo>
                    <a:pt x="488425" y="6756"/>
                  </a:lnTo>
                  <a:lnTo>
                    <a:pt x="532458" y="1689"/>
                  </a:lnTo>
                  <a:lnTo>
                    <a:pt x="576700" y="0"/>
                  </a:lnTo>
                  <a:lnTo>
                    <a:pt x="620942" y="1689"/>
                  </a:lnTo>
                  <a:lnTo>
                    <a:pt x="664974" y="6756"/>
                  </a:lnTo>
                  <a:lnTo>
                    <a:pt x="708587" y="15202"/>
                  </a:lnTo>
                  <a:lnTo>
                    <a:pt x="751569" y="27025"/>
                  </a:lnTo>
                  <a:lnTo>
                    <a:pt x="793713" y="42227"/>
                  </a:lnTo>
                  <a:lnTo>
                    <a:pt x="834806" y="60808"/>
                  </a:lnTo>
                  <a:lnTo>
                    <a:pt x="874641" y="82766"/>
                  </a:lnTo>
                  <a:lnTo>
                    <a:pt x="913006" y="108103"/>
                  </a:lnTo>
                  <a:lnTo>
                    <a:pt x="949692" y="136818"/>
                  </a:lnTo>
                  <a:lnTo>
                    <a:pt x="984488" y="16891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79828" y="7653227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4" h="1153795">
                  <a:moveTo>
                    <a:pt x="984488" y="168911"/>
                  </a:moveTo>
                  <a:lnTo>
                    <a:pt x="1016582" y="203708"/>
                  </a:lnTo>
                  <a:lnTo>
                    <a:pt x="1045297" y="240394"/>
                  </a:lnTo>
                  <a:lnTo>
                    <a:pt x="1070633" y="278759"/>
                  </a:lnTo>
                  <a:lnTo>
                    <a:pt x="1092592" y="318593"/>
                  </a:lnTo>
                  <a:lnTo>
                    <a:pt x="1111172" y="359687"/>
                  </a:lnTo>
                  <a:lnTo>
                    <a:pt x="1126374" y="401830"/>
                  </a:lnTo>
                  <a:lnTo>
                    <a:pt x="1138198" y="444813"/>
                  </a:lnTo>
                  <a:lnTo>
                    <a:pt x="1146643" y="488425"/>
                  </a:lnTo>
                  <a:lnTo>
                    <a:pt x="1151711" y="532458"/>
                  </a:lnTo>
                  <a:lnTo>
                    <a:pt x="1153400" y="576700"/>
                  </a:lnTo>
                  <a:lnTo>
                    <a:pt x="1151711" y="620942"/>
                  </a:lnTo>
                  <a:lnTo>
                    <a:pt x="1146643" y="664974"/>
                  </a:lnTo>
                  <a:lnTo>
                    <a:pt x="1138198" y="708587"/>
                  </a:lnTo>
                  <a:lnTo>
                    <a:pt x="1126374" y="751569"/>
                  </a:lnTo>
                  <a:lnTo>
                    <a:pt x="1111172" y="793713"/>
                  </a:lnTo>
                  <a:lnTo>
                    <a:pt x="1092592" y="834806"/>
                  </a:lnTo>
                  <a:lnTo>
                    <a:pt x="1070633" y="874641"/>
                  </a:lnTo>
                  <a:lnTo>
                    <a:pt x="1045297" y="913006"/>
                  </a:lnTo>
                  <a:lnTo>
                    <a:pt x="1016582" y="949692"/>
                  </a:lnTo>
                  <a:lnTo>
                    <a:pt x="984488" y="984489"/>
                  </a:lnTo>
                  <a:lnTo>
                    <a:pt x="949692" y="1016582"/>
                  </a:lnTo>
                  <a:lnTo>
                    <a:pt x="913006" y="1045297"/>
                  </a:lnTo>
                  <a:lnTo>
                    <a:pt x="874641" y="1070633"/>
                  </a:lnTo>
                  <a:lnTo>
                    <a:pt x="834806" y="1092592"/>
                  </a:lnTo>
                  <a:lnTo>
                    <a:pt x="793713" y="1111172"/>
                  </a:lnTo>
                  <a:lnTo>
                    <a:pt x="751569" y="1126374"/>
                  </a:lnTo>
                  <a:lnTo>
                    <a:pt x="708587" y="1138198"/>
                  </a:lnTo>
                  <a:lnTo>
                    <a:pt x="664974" y="1146644"/>
                  </a:lnTo>
                  <a:lnTo>
                    <a:pt x="620942" y="1151711"/>
                  </a:lnTo>
                  <a:lnTo>
                    <a:pt x="576700" y="1153400"/>
                  </a:lnTo>
                  <a:lnTo>
                    <a:pt x="532458" y="1151711"/>
                  </a:lnTo>
                  <a:lnTo>
                    <a:pt x="488425" y="1146644"/>
                  </a:lnTo>
                  <a:lnTo>
                    <a:pt x="444813" y="1138198"/>
                  </a:lnTo>
                  <a:lnTo>
                    <a:pt x="401830" y="1126374"/>
                  </a:lnTo>
                  <a:lnTo>
                    <a:pt x="359687" y="1111172"/>
                  </a:lnTo>
                  <a:lnTo>
                    <a:pt x="318593" y="1092592"/>
                  </a:lnTo>
                  <a:lnTo>
                    <a:pt x="278759" y="1070633"/>
                  </a:lnTo>
                  <a:lnTo>
                    <a:pt x="240394" y="1045297"/>
                  </a:lnTo>
                  <a:lnTo>
                    <a:pt x="203708" y="1016582"/>
                  </a:lnTo>
                  <a:lnTo>
                    <a:pt x="168911" y="984489"/>
                  </a:lnTo>
                  <a:lnTo>
                    <a:pt x="136818" y="949692"/>
                  </a:lnTo>
                  <a:lnTo>
                    <a:pt x="108103" y="913006"/>
                  </a:lnTo>
                  <a:lnTo>
                    <a:pt x="82766" y="874641"/>
                  </a:lnTo>
                  <a:lnTo>
                    <a:pt x="60808" y="834806"/>
                  </a:lnTo>
                  <a:lnTo>
                    <a:pt x="42227" y="793713"/>
                  </a:lnTo>
                  <a:lnTo>
                    <a:pt x="27025" y="751569"/>
                  </a:lnTo>
                  <a:lnTo>
                    <a:pt x="15202" y="708587"/>
                  </a:lnTo>
                  <a:lnTo>
                    <a:pt x="6756" y="664974"/>
                  </a:lnTo>
                  <a:lnTo>
                    <a:pt x="1689" y="620942"/>
                  </a:lnTo>
                  <a:lnTo>
                    <a:pt x="0" y="576700"/>
                  </a:lnTo>
                  <a:lnTo>
                    <a:pt x="1689" y="532458"/>
                  </a:lnTo>
                  <a:lnTo>
                    <a:pt x="6756" y="488425"/>
                  </a:lnTo>
                  <a:lnTo>
                    <a:pt x="15202" y="444813"/>
                  </a:lnTo>
                  <a:lnTo>
                    <a:pt x="27025" y="401830"/>
                  </a:lnTo>
                  <a:lnTo>
                    <a:pt x="42227" y="359687"/>
                  </a:lnTo>
                  <a:lnTo>
                    <a:pt x="60808" y="318593"/>
                  </a:lnTo>
                  <a:lnTo>
                    <a:pt x="82766" y="278759"/>
                  </a:lnTo>
                  <a:lnTo>
                    <a:pt x="108103" y="240394"/>
                  </a:lnTo>
                  <a:lnTo>
                    <a:pt x="136818" y="203708"/>
                  </a:lnTo>
                  <a:lnTo>
                    <a:pt x="168911" y="168911"/>
                  </a:lnTo>
                  <a:lnTo>
                    <a:pt x="203708" y="136818"/>
                  </a:lnTo>
                  <a:lnTo>
                    <a:pt x="240394" y="108103"/>
                  </a:lnTo>
                  <a:lnTo>
                    <a:pt x="278759" y="82766"/>
                  </a:lnTo>
                  <a:lnTo>
                    <a:pt x="318593" y="60808"/>
                  </a:lnTo>
                  <a:lnTo>
                    <a:pt x="359687" y="42227"/>
                  </a:lnTo>
                  <a:lnTo>
                    <a:pt x="401830" y="27025"/>
                  </a:lnTo>
                  <a:lnTo>
                    <a:pt x="444813" y="15202"/>
                  </a:lnTo>
                  <a:lnTo>
                    <a:pt x="488425" y="6756"/>
                  </a:lnTo>
                  <a:lnTo>
                    <a:pt x="532458" y="1689"/>
                  </a:lnTo>
                  <a:lnTo>
                    <a:pt x="576700" y="0"/>
                  </a:lnTo>
                  <a:lnTo>
                    <a:pt x="620942" y="1689"/>
                  </a:lnTo>
                  <a:lnTo>
                    <a:pt x="664974" y="6756"/>
                  </a:lnTo>
                  <a:lnTo>
                    <a:pt x="708587" y="15202"/>
                  </a:lnTo>
                  <a:lnTo>
                    <a:pt x="751569" y="27025"/>
                  </a:lnTo>
                  <a:lnTo>
                    <a:pt x="793713" y="42227"/>
                  </a:lnTo>
                  <a:lnTo>
                    <a:pt x="834806" y="60808"/>
                  </a:lnTo>
                  <a:lnTo>
                    <a:pt x="874641" y="82766"/>
                  </a:lnTo>
                  <a:lnTo>
                    <a:pt x="913006" y="108103"/>
                  </a:lnTo>
                  <a:lnTo>
                    <a:pt x="949692" y="136818"/>
                  </a:lnTo>
                  <a:lnTo>
                    <a:pt x="984488" y="16891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92300" y="7962899"/>
              <a:ext cx="800025" cy="5969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3765" y="4778029"/>
              <a:ext cx="707834" cy="70837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32208" y="4605521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984488" y="168911"/>
                  </a:moveTo>
                  <a:lnTo>
                    <a:pt x="1016582" y="203708"/>
                  </a:lnTo>
                  <a:lnTo>
                    <a:pt x="1045297" y="240394"/>
                  </a:lnTo>
                  <a:lnTo>
                    <a:pt x="1070633" y="278759"/>
                  </a:lnTo>
                  <a:lnTo>
                    <a:pt x="1092592" y="318593"/>
                  </a:lnTo>
                  <a:lnTo>
                    <a:pt x="1111172" y="359687"/>
                  </a:lnTo>
                  <a:lnTo>
                    <a:pt x="1126374" y="401830"/>
                  </a:lnTo>
                  <a:lnTo>
                    <a:pt x="1138198" y="444813"/>
                  </a:lnTo>
                  <a:lnTo>
                    <a:pt x="1146643" y="488425"/>
                  </a:lnTo>
                  <a:lnTo>
                    <a:pt x="1151711" y="532458"/>
                  </a:lnTo>
                  <a:lnTo>
                    <a:pt x="1153400" y="576700"/>
                  </a:lnTo>
                  <a:lnTo>
                    <a:pt x="1151711" y="620942"/>
                  </a:lnTo>
                  <a:lnTo>
                    <a:pt x="1146643" y="664974"/>
                  </a:lnTo>
                  <a:lnTo>
                    <a:pt x="1138198" y="708587"/>
                  </a:lnTo>
                  <a:lnTo>
                    <a:pt x="1126374" y="751569"/>
                  </a:lnTo>
                  <a:lnTo>
                    <a:pt x="1111172" y="793713"/>
                  </a:lnTo>
                  <a:lnTo>
                    <a:pt x="1092592" y="834806"/>
                  </a:lnTo>
                  <a:lnTo>
                    <a:pt x="1070633" y="874641"/>
                  </a:lnTo>
                  <a:lnTo>
                    <a:pt x="1045297" y="913006"/>
                  </a:lnTo>
                  <a:lnTo>
                    <a:pt x="1016582" y="949692"/>
                  </a:lnTo>
                  <a:lnTo>
                    <a:pt x="984488" y="984489"/>
                  </a:lnTo>
                  <a:lnTo>
                    <a:pt x="949692" y="1016582"/>
                  </a:lnTo>
                  <a:lnTo>
                    <a:pt x="913006" y="1045297"/>
                  </a:lnTo>
                  <a:lnTo>
                    <a:pt x="874641" y="1070633"/>
                  </a:lnTo>
                  <a:lnTo>
                    <a:pt x="834806" y="1092592"/>
                  </a:lnTo>
                  <a:lnTo>
                    <a:pt x="793713" y="1111172"/>
                  </a:lnTo>
                  <a:lnTo>
                    <a:pt x="751569" y="1126374"/>
                  </a:lnTo>
                  <a:lnTo>
                    <a:pt x="708587" y="1138198"/>
                  </a:lnTo>
                  <a:lnTo>
                    <a:pt x="664974" y="1146644"/>
                  </a:lnTo>
                  <a:lnTo>
                    <a:pt x="620942" y="1151711"/>
                  </a:lnTo>
                  <a:lnTo>
                    <a:pt x="576700" y="1153400"/>
                  </a:lnTo>
                  <a:lnTo>
                    <a:pt x="532458" y="1151711"/>
                  </a:lnTo>
                  <a:lnTo>
                    <a:pt x="488425" y="1146644"/>
                  </a:lnTo>
                  <a:lnTo>
                    <a:pt x="444813" y="1138198"/>
                  </a:lnTo>
                  <a:lnTo>
                    <a:pt x="401830" y="1126374"/>
                  </a:lnTo>
                  <a:lnTo>
                    <a:pt x="359687" y="1111172"/>
                  </a:lnTo>
                  <a:lnTo>
                    <a:pt x="318593" y="1092592"/>
                  </a:lnTo>
                  <a:lnTo>
                    <a:pt x="278759" y="1070633"/>
                  </a:lnTo>
                  <a:lnTo>
                    <a:pt x="240394" y="1045297"/>
                  </a:lnTo>
                  <a:lnTo>
                    <a:pt x="203708" y="1016582"/>
                  </a:lnTo>
                  <a:lnTo>
                    <a:pt x="168911" y="984489"/>
                  </a:lnTo>
                  <a:lnTo>
                    <a:pt x="136818" y="949692"/>
                  </a:lnTo>
                  <a:lnTo>
                    <a:pt x="108103" y="913006"/>
                  </a:lnTo>
                  <a:lnTo>
                    <a:pt x="82766" y="874641"/>
                  </a:lnTo>
                  <a:lnTo>
                    <a:pt x="60808" y="834806"/>
                  </a:lnTo>
                  <a:lnTo>
                    <a:pt x="42227" y="793713"/>
                  </a:lnTo>
                  <a:lnTo>
                    <a:pt x="27025" y="751569"/>
                  </a:lnTo>
                  <a:lnTo>
                    <a:pt x="15202" y="708587"/>
                  </a:lnTo>
                  <a:lnTo>
                    <a:pt x="6756" y="664974"/>
                  </a:lnTo>
                  <a:lnTo>
                    <a:pt x="1689" y="620942"/>
                  </a:lnTo>
                  <a:lnTo>
                    <a:pt x="0" y="576700"/>
                  </a:lnTo>
                  <a:lnTo>
                    <a:pt x="1689" y="532458"/>
                  </a:lnTo>
                  <a:lnTo>
                    <a:pt x="6756" y="488425"/>
                  </a:lnTo>
                  <a:lnTo>
                    <a:pt x="15202" y="444813"/>
                  </a:lnTo>
                  <a:lnTo>
                    <a:pt x="27025" y="401830"/>
                  </a:lnTo>
                  <a:lnTo>
                    <a:pt x="42227" y="359687"/>
                  </a:lnTo>
                  <a:lnTo>
                    <a:pt x="60808" y="318593"/>
                  </a:lnTo>
                  <a:lnTo>
                    <a:pt x="82766" y="278759"/>
                  </a:lnTo>
                  <a:lnTo>
                    <a:pt x="108103" y="240394"/>
                  </a:lnTo>
                  <a:lnTo>
                    <a:pt x="136818" y="203708"/>
                  </a:lnTo>
                  <a:lnTo>
                    <a:pt x="168911" y="168911"/>
                  </a:lnTo>
                  <a:lnTo>
                    <a:pt x="203708" y="136818"/>
                  </a:lnTo>
                  <a:lnTo>
                    <a:pt x="240394" y="108103"/>
                  </a:lnTo>
                  <a:lnTo>
                    <a:pt x="278759" y="82766"/>
                  </a:lnTo>
                  <a:lnTo>
                    <a:pt x="318593" y="60808"/>
                  </a:lnTo>
                  <a:lnTo>
                    <a:pt x="359687" y="42227"/>
                  </a:lnTo>
                  <a:lnTo>
                    <a:pt x="401830" y="27025"/>
                  </a:lnTo>
                  <a:lnTo>
                    <a:pt x="444813" y="15202"/>
                  </a:lnTo>
                  <a:lnTo>
                    <a:pt x="488425" y="6756"/>
                  </a:lnTo>
                  <a:lnTo>
                    <a:pt x="532458" y="1689"/>
                  </a:lnTo>
                  <a:lnTo>
                    <a:pt x="576700" y="0"/>
                  </a:lnTo>
                  <a:lnTo>
                    <a:pt x="620942" y="1689"/>
                  </a:lnTo>
                  <a:lnTo>
                    <a:pt x="664974" y="6756"/>
                  </a:lnTo>
                  <a:lnTo>
                    <a:pt x="708587" y="15202"/>
                  </a:lnTo>
                  <a:lnTo>
                    <a:pt x="751569" y="27025"/>
                  </a:lnTo>
                  <a:lnTo>
                    <a:pt x="793713" y="42227"/>
                  </a:lnTo>
                  <a:lnTo>
                    <a:pt x="834806" y="60808"/>
                  </a:lnTo>
                  <a:lnTo>
                    <a:pt x="874641" y="82766"/>
                  </a:lnTo>
                  <a:lnTo>
                    <a:pt x="913006" y="108103"/>
                  </a:lnTo>
                  <a:lnTo>
                    <a:pt x="949692" y="136818"/>
                  </a:lnTo>
                  <a:lnTo>
                    <a:pt x="984488" y="16891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84300" y="4806692"/>
              <a:ext cx="660400" cy="75097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840282" y="4605521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4" h="1153795">
                  <a:moveTo>
                    <a:pt x="984488" y="168911"/>
                  </a:moveTo>
                  <a:lnTo>
                    <a:pt x="1016582" y="203708"/>
                  </a:lnTo>
                  <a:lnTo>
                    <a:pt x="1045297" y="240394"/>
                  </a:lnTo>
                  <a:lnTo>
                    <a:pt x="1070633" y="278759"/>
                  </a:lnTo>
                  <a:lnTo>
                    <a:pt x="1092592" y="318593"/>
                  </a:lnTo>
                  <a:lnTo>
                    <a:pt x="1111172" y="359687"/>
                  </a:lnTo>
                  <a:lnTo>
                    <a:pt x="1126374" y="401830"/>
                  </a:lnTo>
                  <a:lnTo>
                    <a:pt x="1138198" y="444813"/>
                  </a:lnTo>
                  <a:lnTo>
                    <a:pt x="1146643" y="488425"/>
                  </a:lnTo>
                  <a:lnTo>
                    <a:pt x="1151711" y="532458"/>
                  </a:lnTo>
                  <a:lnTo>
                    <a:pt x="1153400" y="576700"/>
                  </a:lnTo>
                  <a:lnTo>
                    <a:pt x="1151711" y="620942"/>
                  </a:lnTo>
                  <a:lnTo>
                    <a:pt x="1146643" y="664974"/>
                  </a:lnTo>
                  <a:lnTo>
                    <a:pt x="1138198" y="708587"/>
                  </a:lnTo>
                  <a:lnTo>
                    <a:pt x="1126374" y="751569"/>
                  </a:lnTo>
                  <a:lnTo>
                    <a:pt x="1111172" y="793713"/>
                  </a:lnTo>
                  <a:lnTo>
                    <a:pt x="1092592" y="834806"/>
                  </a:lnTo>
                  <a:lnTo>
                    <a:pt x="1070633" y="874641"/>
                  </a:lnTo>
                  <a:lnTo>
                    <a:pt x="1045297" y="913006"/>
                  </a:lnTo>
                  <a:lnTo>
                    <a:pt x="1016582" y="949692"/>
                  </a:lnTo>
                  <a:lnTo>
                    <a:pt x="984488" y="984489"/>
                  </a:lnTo>
                  <a:lnTo>
                    <a:pt x="949692" y="1016582"/>
                  </a:lnTo>
                  <a:lnTo>
                    <a:pt x="913006" y="1045297"/>
                  </a:lnTo>
                  <a:lnTo>
                    <a:pt x="874641" y="1070633"/>
                  </a:lnTo>
                  <a:lnTo>
                    <a:pt x="834806" y="1092592"/>
                  </a:lnTo>
                  <a:lnTo>
                    <a:pt x="793713" y="1111172"/>
                  </a:lnTo>
                  <a:lnTo>
                    <a:pt x="751569" y="1126374"/>
                  </a:lnTo>
                  <a:lnTo>
                    <a:pt x="708587" y="1138198"/>
                  </a:lnTo>
                  <a:lnTo>
                    <a:pt x="664974" y="1146644"/>
                  </a:lnTo>
                  <a:lnTo>
                    <a:pt x="620942" y="1151711"/>
                  </a:lnTo>
                  <a:lnTo>
                    <a:pt x="576700" y="1153400"/>
                  </a:lnTo>
                  <a:lnTo>
                    <a:pt x="532458" y="1151711"/>
                  </a:lnTo>
                  <a:lnTo>
                    <a:pt x="488425" y="1146644"/>
                  </a:lnTo>
                  <a:lnTo>
                    <a:pt x="444813" y="1138198"/>
                  </a:lnTo>
                  <a:lnTo>
                    <a:pt x="401830" y="1126374"/>
                  </a:lnTo>
                  <a:lnTo>
                    <a:pt x="359687" y="1111172"/>
                  </a:lnTo>
                  <a:lnTo>
                    <a:pt x="318593" y="1092592"/>
                  </a:lnTo>
                  <a:lnTo>
                    <a:pt x="278759" y="1070633"/>
                  </a:lnTo>
                  <a:lnTo>
                    <a:pt x="240394" y="1045297"/>
                  </a:lnTo>
                  <a:lnTo>
                    <a:pt x="203708" y="1016582"/>
                  </a:lnTo>
                  <a:lnTo>
                    <a:pt x="168911" y="984489"/>
                  </a:lnTo>
                  <a:lnTo>
                    <a:pt x="136818" y="949692"/>
                  </a:lnTo>
                  <a:lnTo>
                    <a:pt x="108103" y="913006"/>
                  </a:lnTo>
                  <a:lnTo>
                    <a:pt x="82766" y="874641"/>
                  </a:lnTo>
                  <a:lnTo>
                    <a:pt x="60808" y="834806"/>
                  </a:lnTo>
                  <a:lnTo>
                    <a:pt x="42227" y="793713"/>
                  </a:lnTo>
                  <a:lnTo>
                    <a:pt x="27025" y="751569"/>
                  </a:lnTo>
                  <a:lnTo>
                    <a:pt x="15202" y="708587"/>
                  </a:lnTo>
                  <a:lnTo>
                    <a:pt x="6756" y="664974"/>
                  </a:lnTo>
                  <a:lnTo>
                    <a:pt x="1689" y="620942"/>
                  </a:lnTo>
                  <a:lnTo>
                    <a:pt x="0" y="576700"/>
                  </a:lnTo>
                  <a:lnTo>
                    <a:pt x="1689" y="532458"/>
                  </a:lnTo>
                  <a:lnTo>
                    <a:pt x="6756" y="488425"/>
                  </a:lnTo>
                  <a:lnTo>
                    <a:pt x="15202" y="444813"/>
                  </a:lnTo>
                  <a:lnTo>
                    <a:pt x="27025" y="401830"/>
                  </a:lnTo>
                  <a:lnTo>
                    <a:pt x="42227" y="359687"/>
                  </a:lnTo>
                  <a:lnTo>
                    <a:pt x="60808" y="318593"/>
                  </a:lnTo>
                  <a:lnTo>
                    <a:pt x="82766" y="278759"/>
                  </a:lnTo>
                  <a:lnTo>
                    <a:pt x="108103" y="240394"/>
                  </a:lnTo>
                  <a:lnTo>
                    <a:pt x="136818" y="203708"/>
                  </a:lnTo>
                  <a:lnTo>
                    <a:pt x="168911" y="168911"/>
                  </a:lnTo>
                  <a:lnTo>
                    <a:pt x="203708" y="136818"/>
                  </a:lnTo>
                  <a:lnTo>
                    <a:pt x="240394" y="108103"/>
                  </a:lnTo>
                  <a:lnTo>
                    <a:pt x="278759" y="82766"/>
                  </a:lnTo>
                  <a:lnTo>
                    <a:pt x="318593" y="60808"/>
                  </a:lnTo>
                  <a:lnTo>
                    <a:pt x="359687" y="42227"/>
                  </a:lnTo>
                  <a:lnTo>
                    <a:pt x="401830" y="27025"/>
                  </a:lnTo>
                  <a:lnTo>
                    <a:pt x="444813" y="15202"/>
                  </a:lnTo>
                  <a:lnTo>
                    <a:pt x="488425" y="6756"/>
                  </a:lnTo>
                  <a:lnTo>
                    <a:pt x="532458" y="1689"/>
                  </a:lnTo>
                  <a:lnTo>
                    <a:pt x="576700" y="0"/>
                  </a:lnTo>
                  <a:lnTo>
                    <a:pt x="620942" y="1689"/>
                  </a:lnTo>
                  <a:lnTo>
                    <a:pt x="664974" y="6756"/>
                  </a:lnTo>
                  <a:lnTo>
                    <a:pt x="708587" y="15202"/>
                  </a:lnTo>
                  <a:lnTo>
                    <a:pt x="751569" y="27025"/>
                  </a:lnTo>
                  <a:lnTo>
                    <a:pt x="793713" y="42227"/>
                  </a:lnTo>
                  <a:lnTo>
                    <a:pt x="834806" y="60808"/>
                  </a:lnTo>
                  <a:lnTo>
                    <a:pt x="874641" y="82766"/>
                  </a:lnTo>
                  <a:lnTo>
                    <a:pt x="913006" y="108103"/>
                  </a:lnTo>
                  <a:lnTo>
                    <a:pt x="949692" y="136818"/>
                  </a:lnTo>
                  <a:lnTo>
                    <a:pt x="984488" y="16891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74534" y="2164779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984488" y="168911"/>
                  </a:moveTo>
                  <a:lnTo>
                    <a:pt x="1016582" y="203708"/>
                  </a:lnTo>
                  <a:lnTo>
                    <a:pt x="1045297" y="240394"/>
                  </a:lnTo>
                  <a:lnTo>
                    <a:pt x="1070633" y="278759"/>
                  </a:lnTo>
                  <a:lnTo>
                    <a:pt x="1092592" y="318593"/>
                  </a:lnTo>
                  <a:lnTo>
                    <a:pt x="1111172" y="359687"/>
                  </a:lnTo>
                  <a:lnTo>
                    <a:pt x="1126374" y="401830"/>
                  </a:lnTo>
                  <a:lnTo>
                    <a:pt x="1138198" y="444813"/>
                  </a:lnTo>
                  <a:lnTo>
                    <a:pt x="1146643" y="488425"/>
                  </a:lnTo>
                  <a:lnTo>
                    <a:pt x="1151711" y="532458"/>
                  </a:lnTo>
                  <a:lnTo>
                    <a:pt x="1153400" y="576700"/>
                  </a:lnTo>
                  <a:lnTo>
                    <a:pt x="1151711" y="620942"/>
                  </a:lnTo>
                  <a:lnTo>
                    <a:pt x="1146643" y="664974"/>
                  </a:lnTo>
                  <a:lnTo>
                    <a:pt x="1138198" y="708587"/>
                  </a:lnTo>
                  <a:lnTo>
                    <a:pt x="1126374" y="751569"/>
                  </a:lnTo>
                  <a:lnTo>
                    <a:pt x="1111172" y="793713"/>
                  </a:lnTo>
                  <a:lnTo>
                    <a:pt x="1092592" y="834806"/>
                  </a:lnTo>
                  <a:lnTo>
                    <a:pt x="1070633" y="874641"/>
                  </a:lnTo>
                  <a:lnTo>
                    <a:pt x="1045297" y="913006"/>
                  </a:lnTo>
                  <a:lnTo>
                    <a:pt x="1016582" y="949692"/>
                  </a:lnTo>
                  <a:lnTo>
                    <a:pt x="984488" y="984489"/>
                  </a:lnTo>
                  <a:lnTo>
                    <a:pt x="949692" y="1016582"/>
                  </a:lnTo>
                  <a:lnTo>
                    <a:pt x="913006" y="1045297"/>
                  </a:lnTo>
                  <a:lnTo>
                    <a:pt x="874641" y="1070633"/>
                  </a:lnTo>
                  <a:lnTo>
                    <a:pt x="834806" y="1092592"/>
                  </a:lnTo>
                  <a:lnTo>
                    <a:pt x="793713" y="1111172"/>
                  </a:lnTo>
                  <a:lnTo>
                    <a:pt x="751569" y="1126374"/>
                  </a:lnTo>
                  <a:lnTo>
                    <a:pt x="708587" y="1138198"/>
                  </a:lnTo>
                  <a:lnTo>
                    <a:pt x="664974" y="1146644"/>
                  </a:lnTo>
                  <a:lnTo>
                    <a:pt x="620942" y="1151711"/>
                  </a:lnTo>
                  <a:lnTo>
                    <a:pt x="576700" y="1153400"/>
                  </a:lnTo>
                  <a:lnTo>
                    <a:pt x="532458" y="1151711"/>
                  </a:lnTo>
                  <a:lnTo>
                    <a:pt x="488425" y="1146644"/>
                  </a:lnTo>
                  <a:lnTo>
                    <a:pt x="444813" y="1138198"/>
                  </a:lnTo>
                  <a:lnTo>
                    <a:pt x="401830" y="1126374"/>
                  </a:lnTo>
                  <a:lnTo>
                    <a:pt x="359687" y="1111172"/>
                  </a:lnTo>
                  <a:lnTo>
                    <a:pt x="318593" y="1092592"/>
                  </a:lnTo>
                  <a:lnTo>
                    <a:pt x="278759" y="1070633"/>
                  </a:lnTo>
                  <a:lnTo>
                    <a:pt x="240394" y="1045297"/>
                  </a:lnTo>
                  <a:lnTo>
                    <a:pt x="203708" y="1016582"/>
                  </a:lnTo>
                  <a:lnTo>
                    <a:pt x="168911" y="984489"/>
                  </a:lnTo>
                  <a:lnTo>
                    <a:pt x="136818" y="949692"/>
                  </a:lnTo>
                  <a:lnTo>
                    <a:pt x="108103" y="913006"/>
                  </a:lnTo>
                  <a:lnTo>
                    <a:pt x="82766" y="874641"/>
                  </a:lnTo>
                  <a:lnTo>
                    <a:pt x="60808" y="834806"/>
                  </a:lnTo>
                  <a:lnTo>
                    <a:pt x="42227" y="793713"/>
                  </a:lnTo>
                  <a:lnTo>
                    <a:pt x="27025" y="751569"/>
                  </a:lnTo>
                  <a:lnTo>
                    <a:pt x="15202" y="708587"/>
                  </a:lnTo>
                  <a:lnTo>
                    <a:pt x="6756" y="664974"/>
                  </a:lnTo>
                  <a:lnTo>
                    <a:pt x="1689" y="620942"/>
                  </a:lnTo>
                  <a:lnTo>
                    <a:pt x="0" y="576700"/>
                  </a:lnTo>
                  <a:lnTo>
                    <a:pt x="1689" y="532458"/>
                  </a:lnTo>
                  <a:lnTo>
                    <a:pt x="6756" y="488425"/>
                  </a:lnTo>
                  <a:lnTo>
                    <a:pt x="15202" y="444813"/>
                  </a:lnTo>
                  <a:lnTo>
                    <a:pt x="27025" y="401830"/>
                  </a:lnTo>
                  <a:lnTo>
                    <a:pt x="42227" y="359687"/>
                  </a:lnTo>
                  <a:lnTo>
                    <a:pt x="60808" y="318593"/>
                  </a:lnTo>
                  <a:lnTo>
                    <a:pt x="82766" y="278759"/>
                  </a:lnTo>
                  <a:lnTo>
                    <a:pt x="108103" y="240394"/>
                  </a:lnTo>
                  <a:lnTo>
                    <a:pt x="136818" y="203708"/>
                  </a:lnTo>
                  <a:lnTo>
                    <a:pt x="168911" y="168911"/>
                  </a:lnTo>
                  <a:lnTo>
                    <a:pt x="203708" y="136818"/>
                  </a:lnTo>
                  <a:lnTo>
                    <a:pt x="240394" y="108103"/>
                  </a:lnTo>
                  <a:lnTo>
                    <a:pt x="278759" y="82766"/>
                  </a:lnTo>
                  <a:lnTo>
                    <a:pt x="318593" y="60808"/>
                  </a:lnTo>
                  <a:lnTo>
                    <a:pt x="359687" y="42227"/>
                  </a:lnTo>
                  <a:lnTo>
                    <a:pt x="401830" y="27025"/>
                  </a:lnTo>
                  <a:lnTo>
                    <a:pt x="444813" y="15202"/>
                  </a:lnTo>
                  <a:lnTo>
                    <a:pt x="488425" y="6756"/>
                  </a:lnTo>
                  <a:lnTo>
                    <a:pt x="532458" y="1689"/>
                  </a:lnTo>
                  <a:lnTo>
                    <a:pt x="576700" y="0"/>
                  </a:lnTo>
                  <a:lnTo>
                    <a:pt x="620942" y="1689"/>
                  </a:lnTo>
                  <a:lnTo>
                    <a:pt x="664974" y="6756"/>
                  </a:lnTo>
                  <a:lnTo>
                    <a:pt x="708587" y="15202"/>
                  </a:lnTo>
                  <a:lnTo>
                    <a:pt x="751569" y="27025"/>
                  </a:lnTo>
                  <a:lnTo>
                    <a:pt x="793713" y="42227"/>
                  </a:lnTo>
                  <a:lnTo>
                    <a:pt x="834806" y="60808"/>
                  </a:lnTo>
                  <a:lnTo>
                    <a:pt x="874641" y="82766"/>
                  </a:lnTo>
                  <a:lnTo>
                    <a:pt x="913006" y="108103"/>
                  </a:lnTo>
                  <a:lnTo>
                    <a:pt x="949692" y="136818"/>
                  </a:lnTo>
                  <a:lnTo>
                    <a:pt x="984488" y="16891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0814" y="2476500"/>
              <a:ext cx="806223" cy="5969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0100" y="1208050"/>
              <a:ext cx="635000" cy="6842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510613" y="1008157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4" h="1153795">
                  <a:moveTo>
                    <a:pt x="984488" y="168911"/>
                  </a:moveTo>
                  <a:lnTo>
                    <a:pt x="1016582" y="203708"/>
                  </a:lnTo>
                  <a:lnTo>
                    <a:pt x="1045297" y="240394"/>
                  </a:lnTo>
                  <a:lnTo>
                    <a:pt x="1070633" y="278759"/>
                  </a:lnTo>
                  <a:lnTo>
                    <a:pt x="1092592" y="318593"/>
                  </a:lnTo>
                  <a:lnTo>
                    <a:pt x="1111172" y="359687"/>
                  </a:lnTo>
                  <a:lnTo>
                    <a:pt x="1126374" y="401830"/>
                  </a:lnTo>
                  <a:lnTo>
                    <a:pt x="1138198" y="444813"/>
                  </a:lnTo>
                  <a:lnTo>
                    <a:pt x="1146643" y="488425"/>
                  </a:lnTo>
                  <a:lnTo>
                    <a:pt x="1151711" y="532458"/>
                  </a:lnTo>
                  <a:lnTo>
                    <a:pt x="1153400" y="576700"/>
                  </a:lnTo>
                  <a:lnTo>
                    <a:pt x="1151711" y="620942"/>
                  </a:lnTo>
                  <a:lnTo>
                    <a:pt x="1146643" y="664974"/>
                  </a:lnTo>
                  <a:lnTo>
                    <a:pt x="1138198" y="708587"/>
                  </a:lnTo>
                  <a:lnTo>
                    <a:pt x="1126374" y="751569"/>
                  </a:lnTo>
                  <a:lnTo>
                    <a:pt x="1111172" y="793713"/>
                  </a:lnTo>
                  <a:lnTo>
                    <a:pt x="1092592" y="834806"/>
                  </a:lnTo>
                  <a:lnTo>
                    <a:pt x="1070633" y="874641"/>
                  </a:lnTo>
                  <a:lnTo>
                    <a:pt x="1045297" y="913006"/>
                  </a:lnTo>
                  <a:lnTo>
                    <a:pt x="1016582" y="949692"/>
                  </a:lnTo>
                  <a:lnTo>
                    <a:pt x="984488" y="984489"/>
                  </a:lnTo>
                  <a:lnTo>
                    <a:pt x="949692" y="1016582"/>
                  </a:lnTo>
                  <a:lnTo>
                    <a:pt x="913006" y="1045297"/>
                  </a:lnTo>
                  <a:lnTo>
                    <a:pt x="874641" y="1070633"/>
                  </a:lnTo>
                  <a:lnTo>
                    <a:pt x="834806" y="1092592"/>
                  </a:lnTo>
                  <a:lnTo>
                    <a:pt x="793713" y="1111172"/>
                  </a:lnTo>
                  <a:lnTo>
                    <a:pt x="751569" y="1126374"/>
                  </a:lnTo>
                  <a:lnTo>
                    <a:pt x="708587" y="1138198"/>
                  </a:lnTo>
                  <a:lnTo>
                    <a:pt x="664974" y="1146644"/>
                  </a:lnTo>
                  <a:lnTo>
                    <a:pt x="620942" y="1151711"/>
                  </a:lnTo>
                  <a:lnTo>
                    <a:pt x="576700" y="1153400"/>
                  </a:lnTo>
                  <a:lnTo>
                    <a:pt x="532458" y="1151711"/>
                  </a:lnTo>
                  <a:lnTo>
                    <a:pt x="488425" y="1146644"/>
                  </a:lnTo>
                  <a:lnTo>
                    <a:pt x="444813" y="1138198"/>
                  </a:lnTo>
                  <a:lnTo>
                    <a:pt x="401830" y="1126374"/>
                  </a:lnTo>
                  <a:lnTo>
                    <a:pt x="359687" y="1111172"/>
                  </a:lnTo>
                  <a:lnTo>
                    <a:pt x="318593" y="1092592"/>
                  </a:lnTo>
                  <a:lnTo>
                    <a:pt x="278759" y="1070633"/>
                  </a:lnTo>
                  <a:lnTo>
                    <a:pt x="240394" y="1045297"/>
                  </a:lnTo>
                  <a:lnTo>
                    <a:pt x="203708" y="1016582"/>
                  </a:lnTo>
                  <a:lnTo>
                    <a:pt x="168911" y="984489"/>
                  </a:lnTo>
                  <a:lnTo>
                    <a:pt x="136818" y="949692"/>
                  </a:lnTo>
                  <a:lnTo>
                    <a:pt x="108103" y="913006"/>
                  </a:lnTo>
                  <a:lnTo>
                    <a:pt x="82766" y="874641"/>
                  </a:lnTo>
                  <a:lnTo>
                    <a:pt x="60808" y="834806"/>
                  </a:lnTo>
                  <a:lnTo>
                    <a:pt x="42227" y="793713"/>
                  </a:lnTo>
                  <a:lnTo>
                    <a:pt x="27025" y="751569"/>
                  </a:lnTo>
                  <a:lnTo>
                    <a:pt x="15202" y="708587"/>
                  </a:lnTo>
                  <a:lnTo>
                    <a:pt x="6756" y="664974"/>
                  </a:lnTo>
                  <a:lnTo>
                    <a:pt x="1689" y="620942"/>
                  </a:lnTo>
                  <a:lnTo>
                    <a:pt x="0" y="576700"/>
                  </a:lnTo>
                  <a:lnTo>
                    <a:pt x="1689" y="532458"/>
                  </a:lnTo>
                  <a:lnTo>
                    <a:pt x="6756" y="488425"/>
                  </a:lnTo>
                  <a:lnTo>
                    <a:pt x="15202" y="444813"/>
                  </a:lnTo>
                  <a:lnTo>
                    <a:pt x="27025" y="401830"/>
                  </a:lnTo>
                  <a:lnTo>
                    <a:pt x="42227" y="359687"/>
                  </a:lnTo>
                  <a:lnTo>
                    <a:pt x="60808" y="318593"/>
                  </a:lnTo>
                  <a:lnTo>
                    <a:pt x="82766" y="278759"/>
                  </a:lnTo>
                  <a:lnTo>
                    <a:pt x="108103" y="240394"/>
                  </a:lnTo>
                  <a:lnTo>
                    <a:pt x="136818" y="203708"/>
                  </a:lnTo>
                  <a:lnTo>
                    <a:pt x="168911" y="168911"/>
                  </a:lnTo>
                  <a:lnTo>
                    <a:pt x="203708" y="136818"/>
                  </a:lnTo>
                  <a:lnTo>
                    <a:pt x="240394" y="108103"/>
                  </a:lnTo>
                  <a:lnTo>
                    <a:pt x="278759" y="82766"/>
                  </a:lnTo>
                  <a:lnTo>
                    <a:pt x="318593" y="60808"/>
                  </a:lnTo>
                  <a:lnTo>
                    <a:pt x="359687" y="42227"/>
                  </a:lnTo>
                  <a:lnTo>
                    <a:pt x="401830" y="27025"/>
                  </a:lnTo>
                  <a:lnTo>
                    <a:pt x="444813" y="15202"/>
                  </a:lnTo>
                  <a:lnTo>
                    <a:pt x="488425" y="6756"/>
                  </a:lnTo>
                  <a:lnTo>
                    <a:pt x="532458" y="1689"/>
                  </a:lnTo>
                  <a:lnTo>
                    <a:pt x="576700" y="0"/>
                  </a:lnTo>
                  <a:lnTo>
                    <a:pt x="620942" y="1689"/>
                  </a:lnTo>
                  <a:lnTo>
                    <a:pt x="664974" y="6756"/>
                  </a:lnTo>
                  <a:lnTo>
                    <a:pt x="708587" y="15202"/>
                  </a:lnTo>
                  <a:lnTo>
                    <a:pt x="751569" y="27025"/>
                  </a:lnTo>
                  <a:lnTo>
                    <a:pt x="793713" y="42227"/>
                  </a:lnTo>
                  <a:lnTo>
                    <a:pt x="834806" y="60808"/>
                  </a:lnTo>
                  <a:lnTo>
                    <a:pt x="874641" y="82766"/>
                  </a:lnTo>
                  <a:lnTo>
                    <a:pt x="913006" y="108103"/>
                  </a:lnTo>
                  <a:lnTo>
                    <a:pt x="949692" y="136818"/>
                  </a:lnTo>
                  <a:lnTo>
                    <a:pt x="984488" y="16891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654611" y="3669888"/>
              <a:ext cx="1310640" cy="1124585"/>
            </a:xfrm>
            <a:custGeom>
              <a:avLst/>
              <a:gdLst/>
              <a:ahLst/>
              <a:cxnLst/>
              <a:rect l="l" t="t" r="r" b="b"/>
              <a:pathLst>
                <a:path w="1310640" h="1124585">
                  <a:moveTo>
                    <a:pt x="0" y="0"/>
                  </a:moveTo>
                  <a:lnTo>
                    <a:pt x="9637" y="8270"/>
                  </a:lnTo>
                  <a:lnTo>
                    <a:pt x="47896" y="41100"/>
                  </a:lnTo>
                  <a:lnTo>
                    <a:pt x="86154" y="73930"/>
                  </a:lnTo>
                  <a:lnTo>
                    <a:pt x="124412" y="106760"/>
                  </a:lnTo>
                  <a:lnTo>
                    <a:pt x="162669" y="139590"/>
                  </a:lnTo>
                  <a:lnTo>
                    <a:pt x="200927" y="172420"/>
                  </a:lnTo>
                  <a:lnTo>
                    <a:pt x="239185" y="205250"/>
                  </a:lnTo>
                  <a:lnTo>
                    <a:pt x="277443" y="238080"/>
                  </a:lnTo>
                  <a:lnTo>
                    <a:pt x="315700" y="270910"/>
                  </a:lnTo>
                  <a:lnTo>
                    <a:pt x="353958" y="303739"/>
                  </a:lnTo>
                  <a:lnTo>
                    <a:pt x="392215" y="336569"/>
                  </a:lnTo>
                  <a:lnTo>
                    <a:pt x="430473" y="369398"/>
                  </a:lnTo>
                  <a:lnTo>
                    <a:pt x="468730" y="402228"/>
                  </a:lnTo>
                  <a:lnTo>
                    <a:pt x="506988" y="435057"/>
                  </a:lnTo>
                  <a:lnTo>
                    <a:pt x="545245" y="467887"/>
                  </a:lnTo>
                  <a:lnTo>
                    <a:pt x="583502" y="500716"/>
                  </a:lnTo>
                  <a:lnTo>
                    <a:pt x="621759" y="533546"/>
                  </a:lnTo>
                  <a:lnTo>
                    <a:pt x="660016" y="566375"/>
                  </a:lnTo>
                  <a:lnTo>
                    <a:pt x="698274" y="599204"/>
                  </a:lnTo>
                  <a:lnTo>
                    <a:pt x="736531" y="632033"/>
                  </a:lnTo>
                  <a:lnTo>
                    <a:pt x="774788" y="664863"/>
                  </a:lnTo>
                  <a:lnTo>
                    <a:pt x="813045" y="697692"/>
                  </a:lnTo>
                  <a:lnTo>
                    <a:pt x="851302" y="730521"/>
                  </a:lnTo>
                  <a:lnTo>
                    <a:pt x="889559" y="763350"/>
                  </a:lnTo>
                  <a:lnTo>
                    <a:pt x="927815" y="796179"/>
                  </a:lnTo>
                  <a:lnTo>
                    <a:pt x="966072" y="829008"/>
                  </a:lnTo>
                  <a:lnTo>
                    <a:pt x="1004329" y="861837"/>
                  </a:lnTo>
                  <a:lnTo>
                    <a:pt x="1042586" y="894666"/>
                  </a:lnTo>
                  <a:lnTo>
                    <a:pt x="1080843" y="927496"/>
                  </a:lnTo>
                  <a:lnTo>
                    <a:pt x="1119100" y="960325"/>
                  </a:lnTo>
                  <a:lnTo>
                    <a:pt x="1157357" y="993154"/>
                  </a:lnTo>
                  <a:lnTo>
                    <a:pt x="1195613" y="1025983"/>
                  </a:lnTo>
                  <a:lnTo>
                    <a:pt x="1233870" y="1058812"/>
                  </a:lnTo>
                  <a:lnTo>
                    <a:pt x="1272127" y="1091641"/>
                  </a:lnTo>
                  <a:lnTo>
                    <a:pt x="1310384" y="112447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71726" y="3598762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0" y="0"/>
                  </a:moveTo>
                  <a:lnTo>
                    <a:pt x="52825" y="125657"/>
                  </a:lnTo>
                  <a:lnTo>
                    <a:pt x="132223" y="33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00918" y="5611051"/>
              <a:ext cx="1894839" cy="1964689"/>
            </a:xfrm>
            <a:custGeom>
              <a:avLst/>
              <a:gdLst/>
              <a:ahLst/>
              <a:cxnLst/>
              <a:rect l="l" t="t" r="r" b="b"/>
              <a:pathLst>
                <a:path w="1894840" h="1964690">
                  <a:moveTo>
                    <a:pt x="0" y="1964108"/>
                  </a:moveTo>
                  <a:lnTo>
                    <a:pt x="8816" y="1954966"/>
                  </a:lnTo>
                  <a:lnTo>
                    <a:pt x="44393" y="1918080"/>
                  </a:lnTo>
                  <a:lnTo>
                    <a:pt x="79970" y="1881194"/>
                  </a:lnTo>
                  <a:lnTo>
                    <a:pt x="115546" y="1844308"/>
                  </a:lnTo>
                  <a:lnTo>
                    <a:pt x="151123" y="1807422"/>
                  </a:lnTo>
                  <a:lnTo>
                    <a:pt x="186700" y="1770535"/>
                  </a:lnTo>
                  <a:lnTo>
                    <a:pt x="222277" y="1733649"/>
                  </a:lnTo>
                  <a:lnTo>
                    <a:pt x="257853" y="1696763"/>
                  </a:lnTo>
                  <a:lnTo>
                    <a:pt x="293430" y="1659877"/>
                  </a:lnTo>
                  <a:lnTo>
                    <a:pt x="329007" y="1622991"/>
                  </a:lnTo>
                  <a:lnTo>
                    <a:pt x="364584" y="1586105"/>
                  </a:lnTo>
                  <a:lnTo>
                    <a:pt x="400160" y="1549218"/>
                  </a:lnTo>
                  <a:lnTo>
                    <a:pt x="435737" y="1512332"/>
                  </a:lnTo>
                  <a:lnTo>
                    <a:pt x="471314" y="1475446"/>
                  </a:lnTo>
                  <a:lnTo>
                    <a:pt x="506891" y="1438560"/>
                  </a:lnTo>
                  <a:lnTo>
                    <a:pt x="542467" y="1401674"/>
                  </a:lnTo>
                  <a:lnTo>
                    <a:pt x="578044" y="1364787"/>
                  </a:lnTo>
                  <a:lnTo>
                    <a:pt x="613621" y="1327901"/>
                  </a:lnTo>
                  <a:lnTo>
                    <a:pt x="649198" y="1291015"/>
                  </a:lnTo>
                  <a:lnTo>
                    <a:pt x="684774" y="1254129"/>
                  </a:lnTo>
                  <a:lnTo>
                    <a:pt x="720351" y="1217243"/>
                  </a:lnTo>
                  <a:lnTo>
                    <a:pt x="755928" y="1180357"/>
                  </a:lnTo>
                  <a:lnTo>
                    <a:pt x="791505" y="1143470"/>
                  </a:lnTo>
                  <a:lnTo>
                    <a:pt x="827081" y="1106584"/>
                  </a:lnTo>
                  <a:lnTo>
                    <a:pt x="862658" y="1069698"/>
                  </a:lnTo>
                  <a:lnTo>
                    <a:pt x="898235" y="1032812"/>
                  </a:lnTo>
                  <a:lnTo>
                    <a:pt x="933812" y="995926"/>
                  </a:lnTo>
                  <a:lnTo>
                    <a:pt x="969388" y="959040"/>
                  </a:lnTo>
                  <a:lnTo>
                    <a:pt x="1004965" y="922153"/>
                  </a:lnTo>
                  <a:lnTo>
                    <a:pt x="1040542" y="885267"/>
                  </a:lnTo>
                  <a:lnTo>
                    <a:pt x="1076119" y="848381"/>
                  </a:lnTo>
                  <a:lnTo>
                    <a:pt x="1111695" y="811495"/>
                  </a:lnTo>
                  <a:lnTo>
                    <a:pt x="1147272" y="774609"/>
                  </a:lnTo>
                  <a:lnTo>
                    <a:pt x="1182849" y="737723"/>
                  </a:lnTo>
                  <a:lnTo>
                    <a:pt x="1218425" y="700836"/>
                  </a:lnTo>
                  <a:lnTo>
                    <a:pt x="1254002" y="663950"/>
                  </a:lnTo>
                  <a:lnTo>
                    <a:pt x="1289579" y="627064"/>
                  </a:lnTo>
                  <a:lnTo>
                    <a:pt x="1325156" y="590178"/>
                  </a:lnTo>
                  <a:lnTo>
                    <a:pt x="1360732" y="553292"/>
                  </a:lnTo>
                  <a:lnTo>
                    <a:pt x="1396309" y="516406"/>
                  </a:lnTo>
                  <a:lnTo>
                    <a:pt x="1431886" y="479519"/>
                  </a:lnTo>
                  <a:lnTo>
                    <a:pt x="1467462" y="442633"/>
                  </a:lnTo>
                  <a:lnTo>
                    <a:pt x="1503039" y="405747"/>
                  </a:lnTo>
                  <a:lnTo>
                    <a:pt x="1538616" y="368861"/>
                  </a:lnTo>
                  <a:lnTo>
                    <a:pt x="1574193" y="331975"/>
                  </a:lnTo>
                  <a:lnTo>
                    <a:pt x="1609769" y="295089"/>
                  </a:lnTo>
                  <a:lnTo>
                    <a:pt x="1645346" y="258203"/>
                  </a:lnTo>
                  <a:lnTo>
                    <a:pt x="1680923" y="221316"/>
                  </a:lnTo>
                  <a:lnTo>
                    <a:pt x="1716499" y="184430"/>
                  </a:lnTo>
                  <a:lnTo>
                    <a:pt x="1752076" y="147544"/>
                  </a:lnTo>
                  <a:lnTo>
                    <a:pt x="1787653" y="110658"/>
                  </a:lnTo>
                  <a:lnTo>
                    <a:pt x="1823229" y="73772"/>
                  </a:lnTo>
                  <a:lnTo>
                    <a:pt x="1858806" y="36886"/>
                  </a:lnTo>
                  <a:lnTo>
                    <a:pt x="1894383" y="0"/>
                  </a:lnTo>
                </a:path>
              </a:pathLst>
            </a:custGeom>
            <a:ln w="253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25096" y="7523699"/>
              <a:ext cx="128905" cy="130175"/>
            </a:xfrm>
            <a:custGeom>
              <a:avLst/>
              <a:gdLst/>
              <a:ahLst/>
              <a:cxnLst/>
              <a:rect l="l" t="t" r="r" b="b"/>
              <a:pathLst>
                <a:path w="128904" h="130175">
                  <a:moveTo>
                    <a:pt x="40761" y="0"/>
                  </a:moveTo>
                  <a:lnTo>
                    <a:pt x="0" y="130073"/>
                  </a:lnTo>
                  <a:lnTo>
                    <a:pt x="128515" y="84639"/>
                  </a:lnTo>
                  <a:lnTo>
                    <a:pt x="40761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05810" y="3280682"/>
              <a:ext cx="1219200" cy="1446530"/>
            </a:xfrm>
            <a:custGeom>
              <a:avLst/>
              <a:gdLst/>
              <a:ahLst/>
              <a:cxnLst/>
              <a:rect l="l" t="t" r="r" b="b"/>
              <a:pathLst>
                <a:path w="1219200" h="1446529">
                  <a:moveTo>
                    <a:pt x="0" y="0"/>
                  </a:moveTo>
                  <a:lnTo>
                    <a:pt x="8185" y="9709"/>
                  </a:lnTo>
                  <a:lnTo>
                    <a:pt x="40916" y="48534"/>
                  </a:lnTo>
                  <a:lnTo>
                    <a:pt x="73647" y="87358"/>
                  </a:lnTo>
                  <a:lnTo>
                    <a:pt x="106378" y="126182"/>
                  </a:lnTo>
                  <a:lnTo>
                    <a:pt x="139108" y="165006"/>
                  </a:lnTo>
                  <a:lnTo>
                    <a:pt x="171839" y="203830"/>
                  </a:lnTo>
                  <a:lnTo>
                    <a:pt x="204570" y="242653"/>
                  </a:lnTo>
                  <a:lnTo>
                    <a:pt x="237300" y="281477"/>
                  </a:lnTo>
                  <a:lnTo>
                    <a:pt x="270030" y="320301"/>
                  </a:lnTo>
                  <a:lnTo>
                    <a:pt x="302761" y="359124"/>
                  </a:lnTo>
                  <a:lnTo>
                    <a:pt x="335491" y="397948"/>
                  </a:lnTo>
                  <a:lnTo>
                    <a:pt x="368221" y="436771"/>
                  </a:lnTo>
                  <a:lnTo>
                    <a:pt x="400952" y="475595"/>
                  </a:lnTo>
                  <a:lnTo>
                    <a:pt x="433682" y="514418"/>
                  </a:lnTo>
                  <a:lnTo>
                    <a:pt x="466412" y="553242"/>
                  </a:lnTo>
                  <a:lnTo>
                    <a:pt x="499142" y="592065"/>
                  </a:lnTo>
                  <a:lnTo>
                    <a:pt x="531872" y="630888"/>
                  </a:lnTo>
                  <a:lnTo>
                    <a:pt x="564602" y="669711"/>
                  </a:lnTo>
                  <a:lnTo>
                    <a:pt x="597332" y="708534"/>
                  </a:lnTo>
                  <a:lnTo>
                    <a:pt x="630062" y="747357"/>
                  </a:lnTo>
                  <a:lnTo>
                    <a:pt x="662792" y="786180"/>
                  </a:lnTo>
                  <a:lnTo>
                    <a:pt x="695521" y="825003"/>
                  </a:lnTo>
                  <a:lnTo>
                    <a:pt x="728251" y="863826"/>
                  </a:lnTo>
                  <a:lnTo>
                    <a:pt x="760981" y="902649"/>
                  </a:lnTo>
                  <a:lnTo>
                    <a:pt x="793711" y="941472"/>
                  </a:lnTo>
                  <a:lnTo>
                    <a:pt x="826440" y="980295"/>
                  </a:lnTo>
                  <a:lnTo>
                    <a:pt x="859170" y="1019118"/>
                  </a:lnTo>
                  <a:lnTo>
                    <a:pt x="891900" y="1057941"/>
                  </a:lnTo>
                  <a:lnTo>
                    <a:pt x="924629" y="1096763"/>
                  </a:lnTo>
                  <a:lnTo>
                    <a:pt x="957359" y="1135586"/>
                  </a:lnTo>
                  <a:lnTo>
                    <a:pt x="990089" y="1174409"/>
                  </a:lnTo>
                  <a:lnTo>
                    <a:pt x="1022818" y="1213232"/>
                  </a:lnTo>
                  <a:lnTo>
                    <a:pt x="1055548" y="1252054"/>
                  </a:lnTo>
                  <a:lnTo>
                    <a:pt x="1088277" y="1290877"/>
                  </a:lnTo>
                  <a:lnTo>
                    <a:pt x="1121007" y="1329700"/>
                  </a:lnTo>
                  <a:lnTo>
                    <a:pt x="1153736" y="1368523"/>
                  </a:lnTo>
                  <a:lnTo>
                    <a:pt x="1186466" y="1407345"/>
                  </a:lnTo>
                  <a:lnTo>
                    <a:pt x="1219196" y="1446168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35411" y="3197178"/>
              <a:ext cx="125730" cy="132715"/>
            </a:xfrm>
            <a:custGeom>
              <a:avLst/>
              <a:gdLst/>
              <a:ahLst/>
              <a:cxnLst/>
              <a:rect l="l" t="t" r="r" b="b"/>
              <a:pathLst>
                <a:path w="125729" h="132714">
                  <a:moveTo>
                    <a:pt x="0" y="0"/>
                  </a:moveTo>
                  <a:lnTo>
                    <a:pt x="31977" y="132506"/>
                  </a:lnTo>
                  <a:lnTo>
                    <a:pt x="125192" y="53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320954" y="5612854"/>
              <a:ext cx="1311275" cy="1370965"/>
            </a:xfrm>
            <a:custGeom>
              <a:avLst/>
              <a:gdLst/>
              <a:ahLst/>
              <a:cxnLst/>
              <a:rect l="l" t="t" r="r" b="b"/>
              <a:pathLst>
                <a:path w="1311275" h="1370965">
                  <a:moveTo>
                    <a:pt x="1311205" y="1370351"/>
                  </a:moveTo>
                  <a:lnTo>
                    <a:pt x="1302424" y="1361175"/>
                  </a:lnTo>
                  <a:lnTo>
                    <a:pt x="1267223" y="1324387"/>
                  </a:lnTo>
                  <a:lnTo>
                    <a:pt x="1232022" y="1287598"/>
                  </a:lnTo>
                  <a:lnTo>
                    <a:pt x="1196822" y="1250809"/>
                  </a:lnTo>
                  <a:lnTo>
                    <a:pt x="1161621" y="1214021"/>
                  </a:lnTo>
                  <a:lnTo>
                    <a:pt x="1126420" y="1177232"/>
                  </a:lnTo>
                  <a:lnTo>
                    <a:pt x="1091220" y="1140444"/>
                  </a:lnTo>
                  <a:lnTo>
                    <a:pt x="1056019" y="1103655"/>
                  </a:lnTo>
                  <a:lnTo>
                    <a:pt x="1020818" y="1066866"/>
                  </a:lnTo>
                  <a:lnTo>
                    <a:pt x="985618" y="1030078"/>
                  </a:lnTo>
                  <a:lnTo>
                    <a:pt x="950417" y="993289"/>
                  </a:lnTo>
                  <a:lnTo>
                    <a:pt x="915216" y="956501"/>
                  </a:lnTo>
                  <a:lnTo>
                    <a:pt x="880016" y="919712"/>
                  </a:lnTo>
                  <a:lnTo>
                    <a:pt x="844815" y="882924"/>
                  </a:lnTo>
                  <a:lnTo>
                    <a:pt x="809614" y="846135"/>
                  </a:lnTo>
                  <a:lnTo>
                    <a:pt x="774414" y="809346"/>
                  </a:lnTo>
                  <a:lnTo>
                    <a:pt x="739213" y="772558"/>
                  </a:lnTo>
                  <a:lnTo>
                    <a:pt x="704012" y="735769"/>
                  </a:lnTo>
                  <a:lnTo>
                    <a:pt x="668812" y="698981"/>
                  </a:lnTo>
                  <a:lnTo>
                    <a:pt x="633611" y="662192"/>
                  </a:lnTo>
                  <a:lnTo>
                    <a:pt x="598410" y="625404"/>
                  </a:lnTo>
                  <a:lnTo>
                    <a:pt x="563210" y="588615"/>
                  </a:lnTo>
                  <a:lnTo>
                    <a:pt x="528009" y="551827"/>
                  </a:lnTo>
                  <a:lnTo>
                    <a:pt x="492808" y="515038"/>
                  </a:lnTo>
                  <a:lnTo>
                    <a:pt x="457608" y="478250"/>
                  </a:lnTo>
                  <a:lnTo>
                    <a:pt x="422407" y="441461"/>
                  </a:lnTo>
                  <a:lnTo>
                    <a:pt x="387206" y="404673"/>
                  </a:lnTo>
                  <a:lnTo>
                    <a:pt x="352006" y="367884"/>
                  </a:lnTo>
                  <a:lnTo>
                    <a:pt x="316805" y="331096"/>
                  </a:lnTo>
                  <a:lnTo>
                    <a:pt x="281605" y="294307"/>
                  </a:lnTo>
                  <a:lnTo>
                    <a:pt x="246404" y="257519"/>
                  </a:lnTo>
                  <a:lnTo>
                    <a:pt x="211203" y="220730"/>
                  </a:lnTo>
                  <a:lnTo>
                    <a:pt x="176003" y="183942"/>
                  </a:lnTo>
                  <a:lnTo>
                    <a:pt x="140802" y="147153"/>
                  </a:lnTo>
                  <a:lnTo>
                    <a:pt x="105601" y="110365"/>
                  </a:lnTo>
                  <a:lnTo>
                    <a:pt x="70401" y="73576"/>
                  </a:lnTo>
                  <a:lnTo>
                    <a:pt x="35200" y="3678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579333" y="6931886"/>
              <a:ext cx="128905" cy="130810"/>
            </a:xfrm>
            <a:custGeom>
              <a:avLst/>
              <a:gdLst/>
              <a:ahLst/>
              <a:cxnLst/>
              <a:rect l="l" t="t" r="r" b="b"/>
              <a:pathLst>
                <a:path w="128904" h="130809">
                  <a:moveTo>
                    <a:pt x="88091" y="0"/>
                  </a:moveTo>
                  <a:lnTo>
                    <a:pt x="0" y="84288"/>
                  </a:lnTo>
                  <a:lnTo>
                    <a:pt x="128333" y="130234"/>
                  </a:lnTo>
                  <a:lnTo>
                    <a:pt x="88091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53552" y="3679891"/>
              <a:ext cx="1240155" cy="1106170"/>
            </a:xfrm>
            <a:custGeom>
              <a:avLst/>
              <a:gdLst/>
              <a:ahLst/>
              <a:cxnLst/>
              <a:rect l="l" t="t" r="r" b="b"/>
              <a:pathLst>
                <a:path w="1240154" h="1106170">
                  <a:moveTo>
                    <a:pt x="1239718" y="0"/>
                  </a:moveTo>
                  <a:lnTo>
                    <a:pt x="1191794" y="42744"/>
                  </a:lnTo>
                  <a:lnTo>
                    <a:pt x="1153349" y="77034"/>
                  </a:lnTo>
                  <a:lnTo>
                    <a:pt x="1114903" y="111325"/>
                  </a:lnTo>
                  <a:lnTo>
                    <a:pt x="1076458" y="145616"/>
                  </a:lnTo>
                  <a:lnTo>
                    <a:pt x="1038013" y="179906"/>
                  </a:lnTo>
                  <a:lnTo>
                    <a:pt x="999567" y="214197"/>
                  </a:lnTo>
                  <a:lnTo>
                    <a:pt x="961122" y="248487"/>
                  </a:lnTo>
                  <a:lnTo>
                    <a:pt x="922677" y="282777"/>
                  </a:lnTo>
                  <a:lnTo>
                    <a:pt x="884231" y="317068"/>
                  </a:lnTo>
                  <a:lnTo>
                    <a:pt x="845786" y="351358"/>
                  </a:lnTo>
                  <a:lnTo>
                    <a:pt x="807341" y="385648"/>
                  </a:lnTo>
                  <a:lnTo>
                    <a:pt x="768896" y="419939"/>
                  </a:lnTo>
                  <a:lnTo>
                    <a:pt x="730451" y="454229"/>
                  </a:lnTo>
                  <a:lnTo>
                    <a:pt x="692006" y="488519"/>
                  </a:lnTo>
                  <a:lnTo>
                    <a:pt x="653561" y="522809"/>
                  </a:lnTo>
                  <a:lnTo>
                    <a:pt x="615116" y="557099"/>
                  </a:lnTo>
                  <a:lnTo>
                    <a:pt x="576671" y="591389"/>
                  </a:lnTo>
                  <a:lnTo>
                    <a:pt x="538226" y="625679"/>
                  </a:lnTo>
                  <a:lnTo>
                    <a:pt x="499781" y="659969"/>
                  </a:lnTo>
                  <a:lnTo>
                    <a:pt x="461337" y="694259"/>
                  </a:lnTo>
                  <a:lnTo>
                    <a:pt x="422892" y="728549"/>
                  </a:lnTo>
                  <a:lnTo>
                    <a:pt x="384447" y="762839"/>
                  </a:lnTo>
                  <a:lnTo>
                    <a:pt x="346002" y="797129"/>
                  </a:lnTo>
                  <a:lnTo>
                    <a:pt x="307557" y="831419"/>
                  </a:lnTo>
                  <a:lnTo>
                    <a:pt x="269113" y="865709"/>
                  </a:lnTo>
                  <a:lnTo>
                    <a:pt x="230668" y="899999"/>
                  </a:lnTo>
                  <a:lnTo>
                    <a:pt x="192223" y="934289"/>
                  </a:lnTo>
                  <a:lnTo>
                    <a:pt x="153778" y="968579"/>
                  </a:lnTo>
                  <a:lnTo>
                    <a:pt x="115334" y="1002869"/>
                  </a:lnTo>
                  <a:lnTo>
                    <a:pt x="76889" y="1037159"/>
                  </a:lnTo>
                  <a:lnTo>
                    <a:pt x="38444" y="1071449"/>
                  </a:lnTo>
                  <a:lnTo>
                    <a:pt x="0" y="1105739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543217" y="3607191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131563" y="0"/>
                  </a:moveTo>
                  <a:lnTo>
                    <a:pt x="0" y="35660"/>
                  </a:lnTo>
                  <a:lnTo>
                    <a:pt x="81152" y="126646"/>
                  </a:lnTo>
                  <a:lnTo>
                    <a:pt x="13156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616550" y="5604658"/>
              <a:ext cx="1380490" cy="1388110"/>
            </a:xfrm>
            <a:custGeom>
              <a:avLst/>
              <a:gdLst/>
              <a:ahLst/>
              <a:cxnLst/>
              <a:rect l="l" t="t" r="r" b="b"/>
              <a:pathLst>
                <a:path w="1380490" h="1388109">
                  <a:moveTo>
                    <a:pt x="1380309" y="0"/>
                  </a:moveTo>
                  <a:lnTo>
                    <a:pt x="1344221" y="36286"/>
                  </a:lnTo>
                  <a:lnTo>
                    <a:pt x="1308132" y="72573"/>
                  </a:lnTo>
                  <a:lnTo>
                    <a:pt x="1272044" y="108859"/>
                  </a:lnTo>
                  <a:lnTo>
                    <a:pt x="1235956" y="145146"/>
                  </a:lnTo>
                  <a:lnTo>
                    <a:pt x="1199867" y="181433"/>
                  </a:lnTo>
                  <a:lnTo>
                    <a:pt x="1163779" y="217719"/>
                  </a:lnTo>
                  <a:lnTo>
                    <a:pt x="1127691" y="254006"/>
                  </a:lnTo>
                  <a:lnTo>
                    <a:pt x="1091603" y="290293"/>
                  </a:lnTo>
                  <a:lnTo>
                    <a:pt x="1055514" y="326579"/>
                  </a:lnTo>
                  <a:lnTo>
                    <a:pt x="1019426" y="362866"/>
                  </a:lnTo>
                  <a:lnTo>
                    <a:pt x="983338" y="399153"/>
                  </a:lnTo>
                  <a:lnTo>
                    <a:pt x="947250" y="435439"/>
                  </a:lnTo>
                  <a:lnTo>
                    <a:pt x="911161" y="471726"/>
                  </a:lnTo>
                  <a:lnTo>
                    <a:pt x="875073" y="508012"/>
                  </a:lnTo>
                  <a:lnTo>
                    <a:pt x="838985" y="544299"/>
                  </a:lnTo>
                  <a:lnTo>
                    <a:pt x="802897" y="580586"/>
                  </a:lnTo>
                  <a:lnTo>
                    <a:pt x="766808" y="616872"/>
                  </a:lnTo>
                  <a:lnTo>
                    <a:pt x="730720" y="653159"/>
                  </a:lnTo>
                  <a:lnTo>
                    <a:pt x="694632" y="689446"/>
                  </a:lnTo>
                  <a:lnTo>
                    <a:pt x="658544" y="725732"/>
                  </a:lnTo>
                  <a:lnTo>
                    <a:pt x="622455" y="762019"/>
                  </a:lnTo>
                  <a:lnTo>
                    <a:pt x="586367" y="798306"/>
                  </a:lnTo>
                  <a:lnTo>
                    <a:pt x="550279" y="834592"/>
                  </a:lnTo>
                  <a:lnTo>
                    <a:pt x="514191" y="870879"/>
                  </a:lnTo>
                  <a:lnTo>
                    <a:pt x="478102" y="907166"/>
                  </a:lnTo>
                  <a:lnTo>
                    <a:pt x="442014" y="943452"/>
                  </a:lnTo>
                  <a:lnTo>
                    <a:pt x="405926" y="979739"/>
                  </a:lnTo>
                  <a:lnTo>
                    <a:pt x="369838" y="1016025"/>
                  </a:lnTo>
                  <a:lnTo>
                    <a:pt x="333749" y="1052312"/>
                  </a:lnTo>
                  <a:lnTo>
                    <a:pt x="297661" y="1088599"/>
                  </a:lnTo>
                  <a:lnTo>
                    <a:pt x="261573" y="1124885"/>
                  </a:lnTo>
                  <a:lnTo>
                    <a:pt x="225485" y="1161172"/>
                  </a:lnTo>
                  <a:lnTo>
                    <a:pt x="189396" y="1197459"/>
                  </a:lnTo>
                  <a:lnTo>
                    <a:pt x="153308" y="1233745"/>
                  </a:lnTo>
                  <a:lnTo>
                    <a:pt x="117220" y="1270032"/>
                  </a:lnTo>
                  <a:lnTo>
                    <a:pt x="81132" y="1306319"/>
                  </a:lnTo>
                  <a:lnTo>
                    <a:pt x="45043" y="1342605"/>
                  </a:lnTo>
                  <a:lnTo>
                    <a:pt x="8955" y="1378892"/>
                  </a:lnTo>
                  <a:lnTo>
                    <a:pt x="0" y="1387896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539532" y="6940563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40" h="129540">
                  <a:moveTo>
                    <a:pt x="42750" y="0"/>
                  </a:moveTo>
                  <a:lnTo>
                    <a:pt x="0" y="129433"/>
                  </a:lnTo>
                  <a:lnTo>
                    <a:pt x="129197" y="85973"/>
                  </a:lnTo>
                  <a:lnTo>
                    <a:pt x="4275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26120" y="2277902"/>
              <a:ext cx="432434" cy="2319020"/>
            </a:xfrm>
            <a:custGeom>
              <a:avLst/>
              <a:gdLst/>
              <a:ahLst/>
              <a:cxnLst/>
              <a:rect l="l" t="t" r="r" b="b"/>
              <a:pathLst>
                <a:path w="432434" h="2319020">
                  <a:moveTo>
                    <a:pt x="0" y="2318627"/>
                  </a:moveTo>
                  <a:lnTo>
                    <a:pt x="9342" y="2268493"/>
                  </a:lnTo>
                  <a:lnTo>
                    <a:pt x="18684" y="2218359"/>
                  </a:lnTo>
                  <a:lnTo>
                    <a:pt x="28026" y="2168225"/>
                  </a:lnTo>
                  <a:lnTo>
                    <a:pt x="37368" y="2118090"/>
                  </a:lnTo>
                  <a:lnTo>
                    <a:pt x="46710" y="2067956"/>
                  </a:lnTo>
                  <a:lnTo>
                    <a:pt x="56052" y="2017822"/>
                  </a:lnTo>
                  <a:lnTo>
                    <a:pt x="65394" y="1967687"/>
                  </a:lnTo>
                  <a:lnTo>
                    <a:pt x="74736" y="1917553"/>
                  </a:lnTo>
                  <a:lnTo>
                    <a:pt x="84078" y="1867419"/>
                  </a:lnTo>
                  <a:lnTo>
                    <a:pt x="93420" y="1817285"/>
                  </a:lnTo>
                  <a:lnTo>
                    <a:pt x="102762" y="1767150"/>
                  </a:lnTo>
                  <a:lnTo>
                    <a:pt x="112104" y="1717016"/>
                  </a:lnTo>
                  <a:lnTo>
                    <a:pt x="121446" y="1666882"/>
                  </a:lnTo>
                  <a:lnTo>
                    <a:pt x="130788" y="1616747"/>
                  </a:lnTo>
                  <a:lnTo>
                    <a:pt x="140130" y="1566613"/>
                  </a:lnTo>
                  <a:lnTo>
                    <a:pt x="149472" y="1516479"/>
                  </a:lnTo>
                  <a:lnTo>
                    <a:pt x="158814" y="1466345"/>
                  </a:lnTo>
                  <a:lnTo>
                    <a:pt x="168156" y="1416210"/>
                  </a:lnTo>
                  <a:lnTo>
                    <a:pt x="177498" y="1366076"/>
                  </a:lnTo>
                  <a:lnTo>
                    <a:pt x="186840" y="1315942"/>
                  </a:lnTo>
                  <a:lnTo>
                    <a:pt x="196182" y="1265807"/>
                  </a:lnTo>
                  <a:lnTo>
                    <a:pt x="205524" y="1215673"/>
                  </a:lnTo>
                  <a:lnTo>
                    <a:pt x="214866" y="1165539"/>
                  </a:lnTo>
                  <a:lnTo>
                    <a:pt x="224208" y="1115405"/>
                  </a:lnTo>
                  <a:lnTo>
                    <a:pt x="233550" y="1065270"/>
                  </a:lnTo>
                  <a:lnTo>
                    <a:pt x="242892" y="1015136"/>
                  </a:lnTo>
                  <a:lnTo>
                    <a:pt x="252234" y="965002"/>
                  </a:lnTo>
                  <a:lnTo>
                    <a:pt x="261576" y="914868"/>
                  </a:lnTo>
                  <a:lnTo>
                    <a:pt x="270918" y="864733"/>
                  </a:lnTo>
                  <a:lnTo>
                    <a:pt x="280260" y="814599"/>
                  </a:lnTo>
                  <a:lnTo>
                    <a:pt x="289602" y="764465"/>
                  </a:lnTo>
                  <a:lnTo>
                    <a:pt x="298944" y="714330"/>
                  </a:lnTo>
                  <a:lnTo>
                    <a:pt x="308286" y="664196"/>
                  </a:lnTo>
                  <a:lnTo>
                    <a:pt x="317628" y="614062"/>
                  </a:lnTo>
                  <a:lnTo>
                    <a:pt x="326970" y="563928"/>
                  </a:lnTo>
                  <a:lnTo>
                    <a:pt x="336312" y="513793"/>
                  </a:lnTo>
                  <a:lnTo>
                    <a:pt x="345654" y="463659"/>
                  </a:lnTo>
                  <a:lnTo>
                    <a:pt x="354996" y="413525"/>
                  </a:lnTo>
                  <a:lnTo>
                    <a:pt x="364338" y="363391"/>
                  </a:lnTo>
                  <a:lnTo>
                    <a:pt x="373680" y="313256"/>
                  </a:lnTo>
                  <a:lnTo>
                    <a:pt x="383022" y="263122"/>
                  </a:lnTo>
                  <a:lnTo>
                    <a:pt x="392364" y="212988"/>
                  </a:lnTo>
                  <a:lnTo>
                    <a:pt x="401706" y="162853"/>
                  </a:lnTo>
                  <a:lnTo>
                    <a:pt x="411048" y="112719"/>
                  </a:lnTo>
                  <a:lnTo>
                    <a:pt x="420390" y="62585"/>
                  </a:lnTo>
                  <a:lnTo>
                    <a:pt x="429732" y="12451"/>
                  </a:lnTo>
                  <a:lnTo>
                    <a:pt x="432053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895918" y="2170530"/>
              <a:ext cx="120014" cy="131445"/>
            </a:xfrm>
            <a:custGeom>
              <a:avLst/>
              <a:gdLst/>
              <a:ahLst/>
              <a:cxnLst/>
              <a:rect l="l" t="t" r="r" b="b"/>
              <a:pathLst>
                <a:path w="120015" h="131444">
                  <a:moveTo>
                    <a:pt x="82270" y="0"/>
                  </a:moveTo>
                  <a:lnTo>
                    <a:pt x="0" y="108690"/>
                  </a:lnTo>
                  <a:lnTo>
                    <a:pt x="119862" y="131024"/>
                  </a:lnTo>
                  <a:lnTo>
                    <a:pt x="8227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520836" y="5768842"/>
              <a:ext cx="313055" cy="1767205"/>
            </a:xfrm>
            <a:custGeom>
              <a:avLst/>
              <a:gdLst/>
              <a:ahLst/>
              <a:cxnLst/>
              <a:rect l="l" t="t" r="r" b="b"/>
              <a:pathLst>
                <a:path w="313055" h="1767204">
                  <a:moveTo>
                    <a:pt x="312791" y="1766883"/>
                  </a:moveTo>
                  <a:lnTo>
                    <a:pt x="310577" y="1754377"/>
                  </a:lnTo>
                  <a:lnTo>
                    <a:pt x="301704" y="1704252"/>
                  </a:lnTo>
                  <a:lnTo>
                    <a:pt x="292830" y="1654126"/>
                  </a:lnTo>
                  <a:lnTo>
                    <a:pt x="283956" y="1604001"/>
                  </a:lnTo>
                  <a:lnTo>
                    <a:pt x="275083" y="1553875"/>
                  </a:lnTo>
                  <a:lnTo>
                    <a:pt x="266209" y="1503750"/>
                  </a:lnTo>
                  <a:lnTo>
                    <a:pt x="257335" y="1453624"/>
                  </a:lnTo>
                  <a:lnTo>
                    <a:pt x="248461" y="1403499"/>
                  </a:lnTo>
                  <a:lnTo>
                    <a:pt x="239588" y="1353374"/>
                  </a:lnTo>
                  <a:lnTo>
                    <a:pt x="230714" y="1303248"/>
                  </a:lnTo>
                  <a:lnTo>
                    <a:pt x="221840" y="1253123"/>
                  </a:lnTo>
                  <a:lnTo>
                    <a:pt x="212967" y="1202998"/>
                  </a:lnTo>
                  <a:lnTo>
                    <a:pt x="204093" y="1152873"/>
                  </a:lnTo>
                  <a:lnTo>
                    <a:pt x="195219" y="1102747"/>
                  </a:lnTo>
                  <a:lnTo>
                    <a:pt x="186346" y="1052622"/>
                  </a:lnTo>
                  <a:lnTo>
                    <a:pt x="177472" y="1002497"/>
                  </a:lnTo>
                  <a:lnTo>
                    <a:pt x="168598" y="952372"/>
                  </a:lnTo>
                  <a:lnTo>
                    <a:pt x="159725" y="902247"/>
                  </a:lnTo>
                  <a:lnTo>
                    <a:pt x="150851" y="852122"/>
                  </a:lnTo>
                  <a:lnTo>
                    <a:pt x="141977" y="801997"/>
                  </a:lnTo>
                  <a:lnTo>
                    <a:pt x="133104" y="751872"/>
                  </a:lnTo>
                  <a:lnTo>
                    <a:pt x="124230" y="701747"/>
                  </a:lnTo>
                  <a:lnTo>
                    <a:pt x="115356" y="651622"/>
                  </a:lnTo>
                  <a:lnTo>
                    <a:pt x="106483" y="601497"/>
                  </a:lnTo>
                  <a:lnTo>
                    <a:pt x="97609" y="551373"/>
                  </a:lnTo>
                  <a:lnTo>
                    <a:pt x="88736" y="501248"/>
                  </a:lnTo>
                  <a:lnTo>
                    <a:pt x="79862" y="451123"/>
                  </a:lnTo>
                  <a:lnTo>
                    <a:pt x="70988" y="400998"/>
                  </a:lnTo>
                  <a:lnTo>
                    <a:pt x="62115" y="350873"/>
                  </a:lnTo>
                  <a:lnTo>
                    <a:pt x="53241" y="300748"/>
                  </a:lnTo>
                  <a:lnTo>
                    <a:pt x="44368" y="250624"/>
                  </a:lnTo>
                  <a:lnTo>
                    <a:pt x="35494" y="200499"/>
                  </a:lnTo>
                  <a:lnTo>
                    <a:pt x="26620" y="150374"/>
                  </a:lnTo>
                  <a:lnTo>
                    <a:pt x="17747" y="100249"/>
                  </a:lnTo>
                  <a:lnTo>
                    <a:pt x="8873" y="5012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771382" y="7512593"/>
              <a:ext cx="120650" cy="130810"/>
            </a:xfrm>
            <a:custGeom>
              <a:avLst/>
              <a:gdLst/>
              <a:ahLst/>
              <a:cxnLst/>
              <a:rect l="l" t="t" r="r" b="b"/>
              <a:pathLst>
                <a:path w="120650" h="130809">
                  <a:moveTo>
                    <a:pt x="120053" y="0"/>
                  </a:moveTo>
                  <a:lnTo>
                    <a:pt x="0" y="21253"/>
                  </a:lnTo>
                  <a:lnTo>
                    <a:pt x="81279" y="130680"/>
                  </a:lnTo>
                  <a:lnTo>
                    <a:pt x="12005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31701" y="5631435"/>
              <a:ext cx="1628775" cy="1692275"/>
            </a:xfrm>
            <a:custGeom>
              <a:avLst/>
              <a:gdLst/>
              <a:ahLst/>
              <a:cxnLst/>
              <a:rect l="l" t="t" r="r" b="b"/>
              <a:pathLst>
                <a:path w="1628775" h="1692275">
                  <a:moveTo>
                    <a:pt x="1422854" y="0"/>
                  </a:moveTo>
                  <a:lnTo>
                    <a:pt x="0" y="1496806"/>
                  </a:lnTo>
                  <a:lnTo>
                    <a:pt x="205398" y="1692057"/>
                  </a:lnTo>
                  <a:lnTo>
                    <a:pt x="1628253" y="195251"/>
                  </a:lnTo>
                  <a:lnTo>
                    <a:pt x="1422854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 rot="18840000">
            <a:off x="7672131" y="6400702"/>
            <a:ext cx="199917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OPEN</a:t>
            </a:r>
            <a:r>
              <a:rPr sz="2400" b="1" spc="-15" baseline="1736" dirty="0">
                <a:solidFill>
                  <a:srgbClr val="53585F"/>
                </a:solidFill>
                <a:latin typeface="Arial"/>
                <a:cs typeface="Arial"/>
              </a:rPr>
              <a:t>ED_AC</a:t>
            </a:r>
            <a:r>
              <a:rPr sz="2400" b="1" spc="-15" baseline="3472" dirty="0">
                <a:solidFill>
                  <a:srgbClr val="53585F"/>
                </a:solidFill>
                <a:latin typeface="Arial"/>
                <a:cs typeface="Arial"/>
              </a:rPr>
              <a:t>COUNT</a:t>
            </a:r>
            <a:endParaRPr sz="2400" baseline="3472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503546" y="3548654"/>
            <a:ext cx="789940" cy="847725"/>
          </a:xfrm>
          <a:custGeom>
            <a:avLst/>
            <a:gdLst/>
            <a:ahLst/>
            <a:cxnLst/>
            <a:rect l="l" t="t" r="r" b="b"/>
            <a:pathLst>
              <a:path w="789940" h="847725">
                <a:moveTo>
                  <a:pt x="213748" y="0"/>
                </a:moveTo>
                <a:lnTo>
                  <a:pt x="0" y="186072"/>
                </a:lnTo>
                <a:lnTo>
                  <a:pt x="575746" y="847453"/>
                </a:lnTo>
                <a:lnTo>
                  <a:pt x="789495" y="661380"/>
                </a:lnTo>
                <a:lnTo>
                  <a:pt x="213748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 rot="2880000">
            <a:off x="8633780" y="3893241"/>
            <a:ext cx="47837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0"/>
              </a:lnSpc>
            </a:pPr>
            <a:r>
              <a:rPr sz="1600" b="1" spc="-25" dirty="0">
                <a:solidFill>
                  <a:srgbClr val="53585F"/>
                </a:solidFill>
                <a:latin typeface="Arial"/>
                <a:cs typeface="Arial"/>
              </a:rPr>
              <a:t>HAS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782956" y="3736590"/>
            <a:ext cx="1068705" cy="996950"/>
          </a:xfrm>
          <a:custGeom>
            <a:avLst/>
            <a:gdLst/>
            <a:ahLst/>
            <a:cxnLst/>
            <a:rect l="l" t="t" r="r" b="b"/>
            <a:pathLst>
              <a:path w="1068705" h="996950">
                <a:moveTo>
                  <a:pt x="188760" y="0"/>
                </a:moveTo>
                <a:lnTo>
                  <a:pt x="0" y="211373"/>
                </a:lnTo>
                <a:lnTo>
                  <a:pt x="879538" y="996848"/>
                </a:lnTo>
                <a:lnTo>
                  <a:pt x="1068298" y="785474"/>
                </a:lnTo>
                <a:lnTo>
                  <a:pt x="18876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 rot="2460000">
            <a:off x="12751880" y="4159806"/>
            <a:ext cx="108348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2400" b="1" spc="-15" baseline="3472" dirty="0">
                <a:solidFill>
                  <a:srgbClr val="53585F"/>
                </a:solidFill>
                <a:latin typeface="Arial"/>
                <a:cs typeface="Arial"/>
              </a:rPr>
              <a:t>IS_</a:t>
            </a:r>
            <a:r>
              <a:rPr sz="2400" b="1" spc="-15" baseline="1736" dirty="0">
                <a:solidFill>
                  <a:srgbClr val="53585F"/>
                </a:solidFill>
                <a:latin typeface="Arial"/>
                <a:cs typeface="Arial"/>
              </a:rPr>
              <a:t>ISSU</a:t>
            </a: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481492" y="6378017"/>
            <a:ext cx="361950" cy="656590"/>
          </a:xfrm>
          <a:custGeom>
            <a:avLst/>
            <a:gdLst/>
            <a:ahLst/>
            <a:cxnLst/>
            <a:rect l="l" t="t" r="r" b="b"/>
            <a:pathLst>
              <a:path w="361950" h="656590">
                <a:moveTo>
                  <a:pt x="281038" y="0"/>
                </a:moveTo>
                <a:lnTo>
                  <a:pt x="0" y="36484"/>
                </a:lnTo>
                <a:lnTo>
                  <a:pt x="80441" y="656115"/>
                </a:lnTo>
                <a:lnTo>
                  <a:pt x="361480" y="619630"/>
                </a:lnTo>
                <a:lnTo>
                  <a:pt x="281038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 rot="4920000">
            <a:off x="14390909" y="6609065"/>
            <a:ext cx="47722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5"/>
              </a:lnSpc>
            </a:pPr>
            <a:r>
              <a:rPr sz="1600" b="1" spc="-25" dirty="0">
                <a:solidFill>
                  <a:srgbClr val="53585F"/>
                </a:solidFill>
                <a:latin typeface="Arial"/>
                <a:cs typeface="Arial"/>
              </a:rPr>
              <a:t>HAS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0612081" y="5929492"/>
            <a:ext cx="730885" cy="777240"/>
          </a:xfrm>
          <a:custGeom>
            <a:avLst/>
            <a:gdLst/>
            <a:ahLst/>
            <a:cxnLst/>
            <a:rect l="l" t="t" r="r" b="b"/>
            <a:pathLst>
              <a:path w="730884" h="777240">
                <a:moveTo>
                  <a:pt x="213009" y="0"/>
                </a:moveTo>
                <a:lnTo>
                  <a:pt x="0" y="186917"/>
                </a:lnTo>
                <a:lnTo>
                  <a:pt x="517488" y="776644"/>
                </a:lnTo>
                <a:lnTo>
                  <a:pt x="730498" y="589727"/>
                </a:lnTo>
                <a:lnTo>
                  <a:pt x="213009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 rot="2880000">
            <a:off x="10640014" y="6238583"/>
            <a:ext cx="62393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LIVES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3017055" y="5745248"/>
            <a:ext cx="852169" cy="831215"/>
          </a:xfrm>
          <a:custGeom>
            <a:avLst/>
            <a:gdLst/>
            <a:ahLst/>
            <a:cxnLst/>
            <a:rect l="l" t="t" r="r" b="b"/>
            <a:pathLst>
              <a:path w="852169" h="831215">
                <a:moveTo>
                  <a:pt x="656437" y="0"/>
                </a:moveTo>
                <a:lnTo>
                  <a:pt x="0" y="625445"/>
                </a:lnTo>
                <a:lnTo>
                  <a:pt x="195491" y="830620"/>
                </a:lnTo>
                <a:lnTo>
                  <a:pt x="851928" y="205173"/>
                </a:lnTo>
                <a:lnTo>
                  <a:pt x="656437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 rot="19020000">
            <a:off x="13154406" y="6083186"/>
            <a:ext cx="62393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LIVES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478172" y="3678007"/>
            <a:ext cx="1118870" cy="1026794"/>
          </a:xfrm>
          <a:custGeom>
            <a:avLst/>
            <a:gdLst/>
            <a:ahLst/>
            <a:cxnLst/>
            <a:rect l="l" t="t" r="r" b="b"/>
            <a:pathLst>
              <a:path w="1118870" h="1026795">
                <a:moveTo>
                  <a:pt x="932265" y="0"/>
                </a:moveTo>
                <a:lnTo>
                  <a:pt x="0" y="813170"/>
                </a:lnTo>
                <a:lnTo>
                  <a:pt x="186282" y="1026735"/>
                </a:lnTo>
                <a:lnTo>
                  <a:pt x="1118547" y="213565"/>
                </a:lnTo>
                <a:lnTo>
                  <a:pt x="932265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 rot="19140000">
            <a:off x="10518133" y="4114184"/>
            <a:ext cx="108099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IS_ISSUED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4438693" y="2397235"/>
            <a:ext cx="681990" cy="2075814"/>
          </a:xfrm>
          <a:custGeom>
            <a:avLst/>
            <a:gdLst/>
            <a:ahLst/>
            <a:cxnLst/>
            <a:rect l="l" t="t" r="r" b="b"/>
            <a:pathLst>
              <a:path w="681990" h="2075814">
                <a:moveTo>
                  <a:pt x="403618" y="0"/>
                </a:moveTo>
                <a:lnTo>
                  <a:pt x="0" y="2020196"/>
                </a:lnTo>
                <a:lnTo>
                  <a:pt x="277901" y="2075718"/>
                </a:lnTo>
                <a:lnTo>
                  <a:pt x="681520" y="55521"/>
                </a:lnTo>
                <a:lnTo>
                  <a:pt x="403618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 rot="16920000">
            <a:off x="13816740" y="3341093"/>
            <a:ext cx="19998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OPEN</a:t>
            </a:r>
            <a:r>
              <a:rPr sz="2400" b="1" spc="-15" baseline="1736" dirty="0">
                <a:solidFill>
                  <a:srgbClr val="53585F"/>
                </a:solidFill>
                <a:latin typeface="Arial"/>
                <a:cs typeface="Arial"/>
              </a:rPr>
              <a:t>ED</a:t>
            </a:r>
            <a:r>
              <a:rPr sz="2400" b="1" spc="-15" baseline="3472" dirty="0">
                <a:solidFill>
                  <a:srgbClr val="53585F"/>
                </a:solidFill>
                <a:latin typeface="Arial"/>
                <a:cs typeface="Arial"/>
              </a:rPr>
              <a:t>_ACC</a:t>
            </a:r>
            <a:r>
              <a:rPr sz="2400" b="1" spc="-15" baseline="5208" dirty="0">
                <a:solidFill>
                  <a:srgbClr val="53585F"/>
                </a:solidFill>
                <a:latin typeface="Arial"/>
                <a:cs typeface="Arial"/>
              </a:rPr>
              <a:t>OUN</a:t>
            </a:r>
            <a:r>
              <a:rPr sz="2400" b="1" spc="-15" baseline="6944" dirty="0">
                <a:solidFill>
                  <a:srgbClr val="53585F"/>
                </a:solidFill>
                <a:latin typeface="Arial"/>
                <a:cs typeface="Arial"/>
              </a:rPr>
              <a:t>T</a:t>
            </a:r>
            <a:endParaRPr sz="2400" baseline="6944">
              <a:latin typeface="Arial"/>
              <a:cs typeface="Arial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5300" y="8039100"/>
            <a:ext cx="20193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0" y="0"/>
              <a:ext cx="111125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92037" y="6220946"/>
              <a:ext cx="8366759" cy="2923540"/>
            </a:xfrm>
            <a:custGeom>
              <a:avLst/>
              <a:gdLst/>
              <a:ahLst/>
              <a:cxnLst/>
              <a:rect l="l" t="t" r="r" b="b"/>
              <a:pathLst>
                <a:path w="8366759" h="2923540">
                  <a:moveTo>
                    <a:pt x="0" y="0"/>
                  </a:moveTo>
                  <a:lnTo>
                    <a:pt x="8366443" y="0"/>
                  </a:lnTo>
                  <a:lnTo>
                    <a:pt x="8366443" y="2923053"/>
                  </a:lnTo>
                  <a:lnTo>
                    <a:pt x="0" y="29230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204963" cy="9144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049270" cy="9143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1500" y="977900"/>
            <a:ext cx="32969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15" dirty="0">
                <a:solidFill>
                  <a:srgbClr val="000000"/>
                </a:solidFill>
                <a:latin typeface="Arial"/>
                <a:cs typeface="Arial"/>
              </a:rPr>
              <a:t>NEO4j</a:t>
            </a:r>
            <a:r>
              <a:rPr sz="370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00" spc="-660" dirty="0">
                <a:solidFill>
                  <a:srgbClr val="000000"/>
                </a:solidFill>
                <a:latin typeface="Arial"/>
                <a:cs typeface="Arial"/>
              </a:rPr>
              <a:t>USE</a:t>
            </a:r>
            <a:r>
              <a:rPr sz="370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00" spc="-650" dirty="0">
                <a:solidFill>
                  <a:srgbClr val="000000"/>
                </a:solidFill>
                <a:latin typeface="Arial"/>
                <a:cs typeface="Arial"/>
              </a:rPr>
              <a:t>CASES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1500" y="2798961"/>
            <a:ext cx="12893040" cy="5616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Real</a:t>
            </a:r>
            <a:r>
              <a:rPr sz="3000" b="1" spc="-22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Time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35" dirty="0">
                <a:solidFill>
                  <a:srgbClr val="53585F"/>
                </a:solidFill>
                <a:latin typeface="Arial"/>
                <a:cs typeface="Arial"/>
              </a:rPr>
              <a:t>Recommendations</a:t>
            </a:r>
            <a:endParaRPr sz="3000" dirty="0">
              <a:latin typeface="Arial"/>
              <a:cs typeface="Arial"/>
            </a:endParaRPr>
          </a:p>
          <a:p>
            <a:pPr marL="12700" marR="8966200">
              <a:lnSpc>
                <a:spcPts val="6600"/>
              </a:lnSpc>
              <a:spcBef>
                <a:spcPts val="620"/>
              </a:spcBef>
            </a:pP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Fraud</a:t>
            </a:r>
            <a:r>
              <a:rPr sz="3000" b="1" spc="-1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Detection</a:t>
            </a:r>
            <a:endParaRPr sz="3000" dirty="0">
              <a:latin typeface="Arial"/>
              <a:cs typeface="Arial"/>
            </a:endParaRPr>
          </a:p>
          <a:p>
            <a:pPr marL="25400" marR="9137015" indent="-12700">
              <a:lnSpc>
                <a:spcPts val="6300"/>
              </a:lnSpc>
              <a:spcBef>
                <a:spcPts val="140"/>
              </a:spcBef>
            </a:pPr>
            <a:r>
              <a:rPr sz="3000" b="1" spc="-355" dirty="0">
                <a:solidFill>
                  <a:srgbClr val="53585F"/>
                </a:solidFill>
                <a:latin typeface="Arial"/>
                <a:cs typeface="Arial"/>
              </a:rPr>
              <a:t>Graph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45" dirty="0">
                <a:solidFill>
                  <a:srgbClr val="53585F"/>
                </a:solidFill>
                <a:latin typeface="Arial"/>
                <a:cs typeface="Arial"/>
              </a:rPr>
              <a:t>Based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10" dirty="0">
                <a:solidFill>
                  <a:srgbClr val="53585F"/>
                </a:solidFill>
                <a:latin typeface="Arial"/>
                <a:cs typeface="Arial"/>
              </a:rPr>
              <a:t>Search </a:t>
            </a:r>
            <a:endParaRPr sz="3000" dirty="0">
              <a:latin typeface="Arial"/>
              <a:cs typeface="Arial"/>
            </a:endParaRPr>
          </a:p>
          <a:p>
            <a:pPr marL="5943600" marR="187960">
              <a:lnSpc>
                <a:spcPts val="3300"/>
              </a:lnSpc>
              <a:spcBef>
                <a:spcPts val="1060"/>
              </a:spcBef>
            </a:pPr>
            <a:endParaRPr lang="en-IN" sz="2800" spc="-105" dirty="0">
              <a:latin typeface="Cambria"/>
              <a:cs typeface="Cambria"/>
            </a:endParaRPr>
          </a:p>
          <a:p>
            <a:pPr marL="5943600" marR="187960">
              <a:lnSpc>
                <a:spcPts val="3300"/>
              </a:lnSpc>
              <a:spcBef>
                <a:spcPts val="1060"/>
              </a:spcBef>
            </a:pPr>
            <a:endParaRPr lang="en-IN" sz="2800" spc="-105" dirty="0">
              <a:latin typeface="Cambria"/>
              <a:cs typeface="Cambria"/>
            </a:endParaRPr>
          </a:p>
          <a:p>
            <a:pPr marL="5943600" marR="187960">
              <a:lnSpc>
                <a:spcPts val="3300"/>
              </a:lnSpc>
              <a:spcBef>
                <a:spcPts val="1060"/>
              </a:spcBef>
            </a:pPr>
            <a:r>
              <a:rPr sz="2800" spc="-105" dirty="0">
                <a:latin typeface="Cambria"/>
                <a:cs typeface="Cambria"/>
              </a:rPr>
              <a:t>“Graph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215" dirty="0">
                <a:latin typeface="Cambria"/>
                <a:cs typeface="Cambria"/>
              </a:rPr>
              <a:t>databases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155" dirty="0">
                <a:latin typeface="Cambria"/>
                <a:cs typeface="Cambria"/>
              </a:rPr>
              <a:t>offer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290" dirty="0">
                <a:latin typeface="Cambria"/>
                <a:cs typeface="Cambria"/>
              </a:rPr>
              <a:t>new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210" dirty="0">
                <a:latin typeface="Cambria"/>
                <a:cs typeface="Cambria"/>
              </a:rPr>
              <a:t>methods</a:t>
            </a:r>
            <a:r>
              <a:rPr sz="2800" spc="-80" dirty="0">
                <a:latin typeface="Cambria"/>
                <a:cs typeface="Cambria"/>
              </a:rPr>
              <a:t> </a:t>
            </a:r>
            <a:r>
              <a:rPr sz="2800" spc="-135" dirty="0">
                <a:latin typeface="Cambria"/>
                <a:cs typeface="Cambria"/>
              </a:rPr>
              <a:t>of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155" dirty="0">
                <a:latin typeface="Cambria"/>
                <a:cs typeface="Cambria"/>
              </a:rPr>
              <a:t>uncovering </a:t>
            </a:r>
            <a:r>
              <a:rPr sz="2800" spc="-215" dirty="0">
                <a:latin typeface="Cambria"/>
                <a:cs typeface="Cambria"/>
              </a:rPr>
              <a:t>fraud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165" dirty="0">
                <a:latin typeface="Cambria"/>
                <a:cs typeface="Cambria"/>
              </a:rPr>
              <a:t>rings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229" dirty="0">
                <a:latin typeface="Cambria"/>
                <a:cs typeface="Cambria"/>
              </a:rPr>
              <a:t>and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190" dirty="0">
                <a:latin typeface="Cambria"/>
                <a:cs typeface="Cambria"/>
              </a:rPr>
              <a:t>other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175" dirty="0">
                <a:latin typeface="Cambria"/>
                <a:cs typeface="Cambria"/>
              </a:rPr>
              <a:t>sophisticated</a:t>
            </a:r>
            <a:r>
              <a:rPr sz="2800" spc="-65" dirty="0">
                <a:latin typeface="Cambria"/>
                <a:cs typeface="Cambria"/>
              </a:rPr>
              <a:t> </a:t>
            </a:r>
            <a:r>
              <a:rPr sz="2800" spc="-225" dirty="0">
                <a:latin typeface="Cambria"/>
                <a:cs typeface="Cambria"/>
              </a:rPr>
              <a:t>scams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250" dirty="0">
                <a:latin typeface="Cambria"/>
                <a:cs typeface="Cambria"/>
              </a:rPr>
              <a:t>with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310" dirty="0">
                <a:latin typeface="Cambria"/>
                <a:cs typeface="Cambria"/>
              </a:rPr>
              <a:t>a </a:t>
            </a:r>
            <a:r>
              <a:rPr sz="2800" spc="-170" dirty="0">
                <a:latin typeface="Cambria"/>
                <a:cs typeface="Cambria"/>
              </a:rPr>
              <a:t>high-</a:t>
            </a:r>
            <a:r>
              <a:rPr sz="2800" spc="-155" dirty="0">
                <a:latin typeface="Cambria"/>
                <a:cs typeface="Cambria"/>
              </a:rPr>
              <a:t>level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135" dirty="0">
                <a:latin typeface="Cambria"/>
                <a:cs typeface="Cambria"/>
              </a:rPr>
              <a:t>of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150" dirty="0">
                <a:latin typeface="Cambria"/>
                <a:cs typeface="Cambria"/>
              </a:rPr>
              <a:t>accuracy,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229" dirty="0">
                <a:latin typeface="Cambria"/>
                <a:cs typeface="Cambria"/>
              </a:rPr>
              <a:t>and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229" dirty="0">
                <a:latin typeface="Cambria"/>
                <a:cs typeface="Cambria"/>
              </a:rPr>
              <a:t>are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185" dirty="0">
                <a:latin typeface="Cambria"/>
                <a:cs typeface="Cambria"/>
              </a:rPr>
              <a:t>capable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135" dirty="0">
                <a:latin typeface="Cambria"/>
                <a:cs typeface="Cambria"/>
              </a:rPr>
              <a:t>of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stopping </a:t>
            </a:r>
            <a:r>
              <a:rPr sz="2800" spc="-229" dirty="0">
                <a:latin typeface="Cambria"/>
                <a:cs typeface="Cambria"/>
              </a:rPr>
              <a:t>advanced</a:t>
            </a:r>
            <a:r>
              <a:rPr sz="2800" spc="-65" dirty="0">
                <a:latin typeface="Cambria"/>
                <a:cs typeface="Cambria"/>
              </a:rPr>
              <a:t> </a:t>
            </a:r>
            <a:r>
              <a:rPr sz="2800" spc="-215" dirty="0">
                <a:latin typeface="Cambria"/>
                <a:cs typeface="Cambria"/>
              </a:rPr>
              <a:t>fraud</a:t>
            </a:r>
            <a:r>
              <a:rPr sz="2800" spc="-65" dirty="0">
                <a:latin typeface="Cambria"/>
                <a:cs typeface="Cambria"/>
              </a:rPr>
              <a:t> </a:t>
            </a:r>
            <a:r>
              <a:rPr sz="2800" spc="-180" dirty="0">
                <a:latin typeface="Cambria"/>
                <a:cs typeface="Cambria"/>
              </a:rPr>
              <a:t>scenarios</a:t>
            </a:r>
            <a:r>
              <a:rPr sz="2800" spc="-60" dirty="0">
                <a:latin typeface="Cambria"/>
                <a:cs typeface="Cambria"/>
              </a:rPr>
              <a:t> </a:t>
            </a:r>
            <a:r>
              <a:rPr sz="2800" spc="-150" dirty="0">
                <a:latin typeface="Cambria"/>
                <a:cs typeface="Cambria"/>
              </a:rPr>
              <a:t>in</a:t>
            </a:r>
            <a:r>
              <a:rPr sz="2800" spc="-65" dirty="0">
                <a:latin typeface="Cambria"/>
                <a:cs typeface="Cambria"/>
              </a:rPr>
              <a:t> </a:t>
            </a:r>
            <a:r>
              <a:rPr sz="2800" spc="-120" dirty="0">
                <a:latin typeface="Cambria"/>
                <a:cs typeface="Cambria"/>
              </a:rPr>
              <a:t>real-</a:t>
            </a:r>
            <a:r>
              <a:rPr sz="2800" spc="-10" dirty="0">
                <a:latin typeface="Cambria"/>
                <a:cs typeface="Cambria"/>
              </a:rPr>
              <a:t>time.”</a:t>
            </a:r>
            <a:endParaRPr sz="2800" dirty="0">
              <a:latin typeface="Cambria"/>
              <a:cs typeface="Cambria"/>
            </a:endParaRPr>
          </a:p>
          <a:p>
            <a:pPr marR="5080" algn="r">
              <a:lnSpc>
                <a:spcPts val="1420"/>
              </a:lnSpc>
              <a:spcBef>
                <a:spcPts val="590"/>
              </a:spcBef>
            </a:pPr>
            <a:r>
              <a:rPr sz="1200" b="1" dirty="0">
                <a:latin typeface="Arial"/>
                <a:cs typeface="Arial"/>
              </a:rPr>
              <a:t>Gorka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Sadowski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ts val="1420"/>
              </a:lnSpc>
            </a:pPr>
            <a:r>
              <a:rPr sz="1200" i="1" dirty="0">
                <a:latin typeface="Arial"/>
                <a:cs typeface="Arial"/>
              </a:rPr>
              <a:t>Cyber</a:t>
            </a:r>
            <a:r>
              <a:rPr sz="1200" i="1" spc="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Security</a:t>
            </a:r>
            <a:r>
              <a:rPr sz="1200" i="1" spc="3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Expert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" y="8039100"/>
            <a:ext cx="20193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759700" y="1092200"/>
            <a:ext cx="3148965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100"/>
              </a:spcBef>
            </a:pPr>
            <a:r>
              <a:rPr sz="2100" b="1" spc="-350" dirty="0">
                <a:solidFill>
                  <a:srgbClr val="0365C0"/>
                </a:solidFill>
                <a:latin typeface="Arial"/>
                <a:cs typeface="Arial"/>
              </a:rPr>
              <a:t>GRAPH</a:t>
            </a:r>
            <a:r>
              <a:rPr sz="2100" b="1" spc="-114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100" b="1" spc="-265" dirty="0">
                <a:solidFill>
                  <a:srgbClr val="0365C0"/>
                </a:solidFill>
                <a:latin typeface="Arial"/>
                <a:cs typeface="Arial"/>
              </a:rPr>
              <a:t>THINKING: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990"/>
              </a:lnSpc>
            </a:pPr>
            <a:r>
              <a:rPr sz="2500" b="1" dirty="0">
                <a:solidFill>
                  <a:srgbClr val="53585F"/>
                </a:solidFill>
                <a:latin typeface="Arial"/>
                <a:cs typeface="Arial"/>
              </a:rPr>
              <a:t>Graph</a:t>
            </a:r>
            <a:r>
              <a:rPr sz="2500" b="1" spc="-2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53585F"/>
                </a:solidFill>
                <a:latin typeface="Arial"/>
                <a:cs typeface="Arial"/>
              </a:rPr>
              <a:t>Based</a:t>
            </a:r>
            <a:r>
              <a:rPr sz="2500" b="1" spc="-2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53585F"/>
                </a:solidFill>
                <a:latin typeface="Arial"/>
                <a:cs typeface="Arial"/>
              </a:rPr>
              <a:t>Search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7670800" cy="9144000"/>
            <a:chOff x="0" y="0"/>
            <a:chExt cx="7670800" cy="9144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1800" y="1054100"/>
              <a:ext cx="889000" cy="812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204963" cy="9144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049270" cy="91439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1500" y="977900"/>
            <a:ext cx="32969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15" dirty="0">
                <a:solidFill>
                  <a:srgbClr val="000000"/>
                </a:solidFill>
                <a:latin typeface="Arial"/>
                <a:cs typeface="Arial"/>
              </a:rPr>
              <a:t>NEO4j</a:t>
            </a:r>
            <a:r>
              <a:rPr sz="370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00" spc="-660" dirty="0">
                <a:solidFill>
                  <a:srgbClr val="000000"/>
                </a:solidFill>
                <a:latin typeface="Arial"/>
                <a:cs typeface="Arial"/>
              </a:rPr>
              <a:t>USE</a:t>
            </a:r>
            <a:r>
              <a:rPr sz="370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00" spc="-650" dirty="0">
                <a:solidFill>
                  <a:srgbClr val="000000"/>
                </a:solidFill>
                <a:latin typeface="Arial"/>
                <a:cs typeface="Arial"/>
              </a:rPr>
              <a:t>CASES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594" y="2797673"/>
            <a:ext cx="4402455" cy="20912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Real</a:t>
            </a:r>
            <a:r>
              <a:rPr sz="3000" b="1" spc="-22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Time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35" dirty="0">
                <a:solidFill>
                  <a:srgbClr val="53585F"/>
                </a:solidFill>
                <a:latin typeface="Arial"/>
                <a:cs typeface="Arial"/>
              </a:rPr>
              <a:t>Recommendations</a:t>
            </a:r>
            <a:endParaRPr sz="3000" dirty="0">
              <a:latin typeface="Arial"/>
              <a:cs typeface="Arial"/>
            </a:endParaRPr>
          </a:p>
          <a:p>
            <a:pPr marL="12700" marR="476250">
              <a:lnSpc>
                <a:spcPts val="6600"/>
              </a:lnSpc>
              <a:spcBef>
                <a:spcPts val="620"/>
              </a:spcBef>
            </a:pPr>
            <a:r>
              <a:rPr sz="3000" b="1" spc="-325" dirty="0">
                <a:solidFill>
                  <a:srgbClr val="53585F"/>
                </a:solidFill>
                <a:latin typeface="Arial"/>
                <a:cs typeface="Arial"/>
              </a:rPr>
              <a:t>Fraud</a:t>
            </a:r>
            <a:r>
              <a:rPr sz="3000" b="1" spc="-114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285" dirty="0">
                <a:solidFill>
                  <a:srgbClr val="53585F"/>
                </a:solidFill>
                <a:latin typeface="Arial"/>
                <a:cs typeface="Arial"/>
              </a:rPr>
              <a:t>Detection</a:t>
            </a:r>
            <a:endParaRPr sz="3000" dirty="0">
              <a:latin typeface="Arial"/>
              <a:cs typeface="Arial"/>
            </a:endParaRPr>
          </a:p>
          <a:p>
            <a:pPr marL="25400" marR="647065" indent="-12700">
              <a:lnSpc>
                <a:spcPts val="6300"/>
              </a:lnSpc>
            </a:pPr>
            <a:r>
              <a:rPr sz="3000" b="1" spc="-355" dirty="0">
                <a:solidFill>
                  <a:srgbClr val="53585F"/>
                </a:solidFill>
                <a:latin typeface="Arial"/>
                <a:cs typeface="Arial"/>
              </a:rPr>
              <a:t>Graph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45" dirty="0">
                <a:solidFill>
                  <a:srgbClr val="53585F"/>
                </a:solidFill>
                <a:latin typeface="Arial"/>
                <a:cs typeface="Arial"/>
              </a:rPr>
              <a:t>Based</a:t>
            </a:r>
            <a:r>
              <a:rPr sz="3000" b="1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b="1" spc="-310" dirty="0">
                <a:solidFill>
                  <a:srgbClr val="53585F"/>
                </a:solidFill>
                <a:latin typeface="Arial"/>
                <a:cs typeface="Arial"/>
              </a:rPr>
              <a:t>Search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45565" y="836679"/>
            <a:ext cx="9970770" cy="7813675"/>
            <a:chOff x="6245565" y="836679"/>
            <a:chExt cx="9970770" cy="78136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4299" y="5972926"/>
              <a:ext cx="673100" cy="6632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64615" y="5765984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500" y="7721599"/>
              <a:ext cx="720321" cy="74727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65768" y="7553913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6500" y="5858511"/>
              <a:ext cx="736600" cy="5422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33301" y="5607726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3458" y="3357196"/>
              <a:ext cx="744160" cy="5417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747072" y="3092286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3615" y="2950888"/>
              <a:ext cx="488156" cy="66861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749124" y="2746810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3100" y="1057863"/>
              <a:ext cx="482600" cy="66873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078231" y="855729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4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9200" y="5972926"/>
              <a:ext cx="673100" cy="6632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447177" y="5765984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4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58900" y="4108002"/>
              <a:ext cx="673100" cy="6632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857719" y="390938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4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59900" y="4319576"/>
              <a:ext cx="673100" cy="6588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156925" y="4116442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2965" y="7064892"/>
              <a:ext cx="722635" cy="54240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886530" y="679998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03500" y="6908799"/>
              <a:ext cx="711200" cy="5414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5119832" y="6637859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4" h="1077595">
                  <a:moveTo>
                    <a:pt x="919334" y="157732"/>
                  </a:moveTo>
                  <a:lnTo>
                    <a:pt x="952438" y="193949"/>
                  </a:lnTo>
                  <a:lnTo>
                    <a:pt x="981648" y="232317"/>
                  </a:lnTo>
                  <a:lnTo>
                    <a:pt x="1006963" y="272567"/>
                  </a:lnTo>
                  <a:lnTo>
                    <a:pt x="1028383" y="314430"/>
                  </a:lnTo>
                  <a:lnTo>
                    <a:pt x="1045909" y="357637"/>
                  </a:lnTo>
                  <a:lnTo>
                    <a:pt x="1059540" y="401920"/>
                  </a:lnTo>
                  <a:lnTo>
                    <a:pt x="1069277" y="447010"/>
                  </a:lnTo>
                  <a:lnTo>
                    <a:pt x="1075119" y="492637"/>
                  </a:lnTo>
                  <a:lnTo>
                    <a:pt x="1077066" y="538533"/>
                  </a:lnTo>
                  <a:lnTo>
                    <a:pt x="1075119" y="584429"/>
                  </a:lnTo>
                  <a:lnTo>
                    <a:pt x="1069277" y="630056"/>
                  </a:lnTo>
                  <a:lnTo>
                    <a:pt x="1059540" y="675146"/>
                  </a:lnTo>
                  <a:lnTo>
                    <a:pt x="1045909" y="719429"/>
                  </a:lnTo>
                  <a:lnTo>
                    <a:pt x="1028383" y="762636"/>
                  </a:lnTo>
                  <a:lnTo>
                    <a:pt x="1006963" y="804499"/>
                  </a:lnTo>
                  <a:lnTo>
                    <a:pt x="981648" y="844749"/>
                  </a:lnTo>
                  <a:lnTo>
                    <a:pt x="952438" y="883117"/>
                  </a:lnTo>
                  <a:lnTo>
                    <a:pt x="919334" y="919334"/>
                  </a:lnTo>
                  <a:lnTo>
                    <a:pt x="883117" y="952438"/>
                  </a:lnTo>
                  <a:lnTo>
                    <a:pt x="844749" y="981648"/>
                  </a:lnTo>
                  <a:lnTo>
                    <a:pt x="804499" y="1006963"/>
                  </a:lnTo>
                  <a:lnTo>
                    <a:pt x="762636" y="1028384"/>
                  </a:lnTo>
                  <a:lnTo>
                    <a:pt x="719429" y="1045909"/>
                  </a:lnTo>
                  <a:lnTo>
                    <a:pt x="675146" y="1059541"/>
                  </a:lnTo>
                  <a:lnTo>
                    <a:pt x="630056" y="1069277"/>
                  </a:lnTo>
                  <a:lnTo>
                    <a:pt x="584429" y="1075119"/>
                  </a:lnTo>
                  <a:lnTo>
                    <a:pt x="538533" y="1077066"/>
                  </a:lnTo>
                  <a:lnTo>
                    <a:pt x="492637" y="1075119"/>
                  </a:lnTo>
                  <a:lnTo>
                    <a:pt x="447010" y="1069277"/>
                  </a:lnTo>
                  <a:lnTo>
                    <a:pt x="401920" y="1059541"/>
                  </a:lnTo>
                  <a:lnTo>
                    <a:pt x="357637" y="1045909"/>
                  </a:lnTo>
                  <a:lnTo>
                    <a:pt x="314430" y="1028384"/>
                  </a:lnTo>
                  <a:lnTo>
                    <a:pt x="272567" y="1006963"/>
                  </a:lnTo>
                  <a:lnTo>
                    <a:pt x="232317" y="981648"/>
                  </a:lnTo>
                  <a:lnTo>
                    <a:pt x="193949" y="952438"/>
                  </a:lnTo>
                  <a:lnTo>
                    <a:pt x="157732" y="919334"/>
                  </a:lnTo>
                  <a:lnTo>
                    <a:pt x="124628" y="883117"/>
                  </a:lnTo>
                  <a:lnTo>
                    <a:pt x="95418" y="844749"/>
                  </a:lnTo>
                  <a:lnTo>
                    <a:pt x="70103" y="804499"/>
                  </a:lnTo>
                  <a:lnTo>
                    <a:pt x="48682" y="762636"/>
                  </a:lnTo>
                  <a:lnTo>
                    <a:pt x="31157" y="719429"/>
                  </a:lnTo>
                  <a:lnTo>
                    <a:pt x="17525" y="675146"/>
                  </a:lnTo>
                  <a:lnTo>
                    <a:pt x="7789" y="630056"/>
                  </a:lnTo>
                  <a:lnTo>
                    <a:pt x="1947" y="584429"/>
                  </a:lnTo>
                  <a:lnTo>
                    <a:pt x="0" y="538533"/>
                  </a:lnTo>
                  <a:lnTo>
                    <a:pt x="1947" y="492637"/>
                  </a:lnTo>
                  <a:lnTo>
                    <a:pt x="7789" y="447010"/>
                  </a:lnTo>
                  <a:lnTo>
                    <a:pt x="17525" y="401920"/>
                  </a:lnTo>
                  <a:lnTo>
                    <a:pt x="31157" y="357637"/>
                  </a:lnTo>
                  <a:lnTo>
                    <a:pt x="48682" y="314430"/>
                  </a:lnTo>
                  <a:lnTo>
                    <a:pt x="70103" y="272567"/>
                  </a:lnTo>
                  <a:lnTo>
                    <a:pt x="95418" y="232317"/>
                  </a:lnTo>
                  <a:lnTo>
                    <a:pt x="124628" y="193949"/>
                  </a:lnTo>
                  <a:lnTo>
                    <a:pt x="157732" y="157732"/>
                  </a:lnTo>
                  <a:lnTo>
                    <a:pt x="193949" y="124628"/>
                  </a:lnTo>
                  <a:lnTo>
                    <a:pt x="232317" y="95418"/>
                  </a:lnTo>
                  <a:lnTo>
                    <a:pt x="272567" y="70103"/>
                  </a:lnTo>
                  <a:lnTo>
                    <a:pt x="314430" y="48682"/>
                  </a:lnTo>
                  <a:lnTo>
                    <a:pt x="357637" y="31157"/>
                  </a:lnTo>
                  <a:lnTo>
                    <a:pt x="401920" y="17525"/>
                  </a:lnTo>
                  <a:lnTo>
                    <a:pt x="447010" y="7789"/>
                  </a:lnTo>
                  <a:lnTo>
                    <a:pt x="492637" y="1947"/>
                  </a:lnTo>
                  <a:lnTo>
                    <a:pt x="538533" y="0"/>
                  </a:lnTo>
                  <a:lnTo>
                    <a:pt x="584429" y="1947"/>
                  </a:lnTo>
                  <a:lnTo>
                    <a:pt x="630056" y="7789"/>
                  </a:lnTo>
                  <a:lnTo>
                    <a:pt x="675146" y="17525"/>
                  </a:lnTo>
                  <a:lnTo>
                    <a:pt x="719429" y="31157"/>
                  </a:lnTo>
                  <a:lnTo>
                    <a:pt x="762636" y="48682"/>
                  </a:lnTo>
                  <a:lnTo>
                    <a:pt x="804499" y="70103"/>
                  </a:lnTo>
                  <a:lnTo>
                    <a:pt x="844749" y="95418"/>
                  </a:lnTo>
                  <a:lnTo>
                    <a:pt x="883117" y="124628"/>
                  </a:lnTo>
                  <a:lnTo>
                    <a:pt x="919334" y="15773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47602" y="1516382"/>
              <a:ext cx="4225290" cy="1755775"/>
            </a:xfrm>
            <a:custGeom>
              <a:avLst/>
              <a:gdLst/>
              <a:ahLst/>
              <a:cxnLst/>
              <a:rect l="l" t="t" r="r" b="b"/>
              <a:pathLst>
                <a:path w="4225290" h="1755775">
                  <a:moveTo>
                    <a:pt x="0" y="1755423"/>
                  </a:moveTo>
                  <a:lnTo>
                    <a:pt x="54379" y="1722397"/>
                  </a:lnTo>
                  <a:lnTo>
                    <a:pt x="97994" y="1696172"/>
                  </a:lnTo>
                  <a:lnTo>
                    <a:pt x="141670" y="1670105"/>
                  </a:lnTo>
                  <a:lnTo>
                    <a:pt x="185408" y="1644198"/>
                  </a:lnTo>
                  <a:lnTo>
                    <a:pt x="229207" y="1618451"/>
                  </a:lnTo>
                  <a:lnTo>
                    <a:pt x="273067" y="1592862"/>
                  </a:lnTo>
                  <a:lnTo>
                    <a:pt x="316988" y="1567433"/>
                  </a:lnTo>
                  <a:lnTo>
                    <a:pt x="360970" y="1542163"/>
                  </a:lnTo>
                  <a:lnTo>
                    <a:pt x="405014" y="1517053"/>
                  </a:lnTo>
                  <a:lnTo>
                    <a:pt x="449119" y="1492102"/>
                  </a:lnTo>
                  <a:lnTo>
                    <a:pt x="493285" y="1467310"/>
                  </a:lnTo>
                  <a:lnTo>
                    <a:pt x="537513" y="1442677"/>
                  </a:lnTo>
                  <a:lnTo>
                    <a:pt x="581802" y="1418204"/>
                  </a:lnTo>
                  <a:lnTo>
                    <a:pt x="626151" y="1393889"/>
                  </a:lnTo>
                  <a:lnTo>
                    <a:pt x="670563" y="1369735"/>
                  </a:lnTo>
                  <a:lnTo>
                    <a:pt x="715035" y="1345739"/>
                  </a:lnTo>
                  <a:lnTo>
                    <a:pt x="759569" y="1321903"/>
                  </a:lnTo>
                  <a:lnTo>
                    <a:pt x="804163" y="1298226"/>
                  </a:lnTo>
                  <a:lnTo>
                    <a:pt x="848820" y="1274708"/>
                  </a:lnTo>
                  <a:lnTo>
                    <a:pt x="893537" y="1251350"/>
                  </a:lnTo>
                  <a:lnTo>
                    <a:pt x="938315" y="1228150"/>
                  </a:lnTo>
                  <a:lnTo>
                    <a:pt x="983155" y="1205111"/>
                  </a:lnTo>
                  <a:lnTo>
                    <a:pt x="1028056" y="1182230"/>
                  </a:lnTo>
                  <a:lnTo>
                    <a:pt x="1073019" y="1159509"/>
                  </a:lnTo>
                  <a:lnTo>
                    <a:pt x="1118042" y="1136947"/>
                  </a:lnTo>
                  <a:lnTo>
                    <a:pt x="1163127" y="1114544"/>
                  </a:lnTo>
                  <a:lnTo>
                    <a:pt x="1208273" y="1092300"/>
                  </a:lnTo>
                  <a:lnTo>
                    <a:pt x="1253480" y="1070216"/>
                  </a:lnTo>
                  <a:lnTo>
                    <a:pt x="1298749" y="1048291"/>
                  </a:lnTo>
                  <a:lnTo>
                    <a:pt x="1344078" y="1026526"/>
                  </a:lnTo>
                  <a:lnTo>
                    <a:pt x="1389469" y="1004919"/>
                  </a:lnTo>
                  <a:lnTo>
                    <a:pt x="1434921" y="983472"/>
                  </a:lnTo>
                  <a:lnTo>
                    <a:pt x="1480435" y="962184"/>
                  </a:lnTo>
                  <a:lnTo>
                    <a:pt x="1526010" y="941056"/>
                  </a:lnTo>
                  <a:lnTo>
                    <a:pt x="1571646" y="920086"/>
                  </a:lnTo>
                  <a:lnTo>
                    <a:pt x="1617343" y="899276"/>
                  </a:lnTo>
                  <a:lnTo>
                    <a:pt x="1663101" y="878626"/>
                  </a:lnTo>
                  <a:lnTo>
                    <a:pt x="1708921" y="858134"/>
                  </a:lnTo>
                  <a:lnTo>
                    <a:pt x="1754802" y="837802"/>
                  </a:lnTo>
                  <a:lnTo>
                    <a:pt x="1800744" y="817629"/>
                  </a:lnTo>
                  <a:lnTo>
                    <a:pt x="1846748" y="797616"/>
                  </a:lnTo>
                  <a:lnTo>
                    <a:pt x="1892812" y="777761"/>
                  </a:lnTo>
                  <a:lnTo>
                    <a:pt x="1938938" y="758066"/>
                  </a:lnTo>
                  <a:lnTo>
                    <a:pt x="1985125" y="738530"/>
                  </a:lnTo>
                  <a:lnTo>
                    <a:pt x="2031374" y="719154"/>
                  </a:lnTo>
                  <a:lnTo>
                    <a:pt x="2077683" y="699937"/>
                  </a:lnTo>
                  <a:lnTo>
                    <a:pt x="2124054" y="680879"/>
                  </a:lnTo>
                  <a:lnTo>
                    <a:pt x="2170487" y="661980"/>
                  </a:lnTo>
                  <a:lnTo>
                    <a:pt x="2216980" y="643240"/>
                  </a:lnTo>
                  <a:lnTo>
                    <a:pt x="2263535" y="624660"/>
                  </a:lnTo>
                  <a:lnTo>
                    <a:pt x="2310151" y="606239"/>
                  </a:lnTo>
                  <a:lnTo>
                    <a:pt x="2356828" y="587978"/>
                  </a:lnTo>
                  <a:lnTo>
                    <a:pt x="2403566" y="569875"/>
                  </a:lnTo>
                  <a:lnTo>
                    <a:pt x="2450366" y="551932"/>
                  </a:lnTo>
                  <a:lnTo>
                    <a:pt x="2497227" y="534148"/>
                  </a:lnTo>
                  <a:lnTo>
                    <a:pt x="2544149" y="516524"/>
                  </a:lnTo>
                  <a:lnTo>
                    <a:pt x="2591133" y="499058"/>
                  </a:lnTo>
                  <a:lnTo>
                    <a:pt x="2638178" y="481752"/>
                  </a:lnTo>
                  <a:lnTo>
                    <a:pt x="2685284" y="464606"/>
                  </a:lnTo>
                  <a:lnTo>
                    <a:pt x="2732451" y="447618"/>
                  </a:lnTo>
                  <a:lnTo>
                    <a:pt x="2779679" y="430790"/>
                  </a:lnTo>
                  <a:lnTo>
                    <a:pt x="2826969" y="414121"/>
                  </a:lnTo>
                  <a:lnTo>
                    <a:pt x="2874320" y="397611"/>
                  </a:lnTo>
                  <a:lnTo>
                    <a:pt x="2921732" y="381261"/>
                  </a:lnTo>
                  <a:lnTo>
                    <a:pt x="2969206" y="365069"/>
                  </a:lnTo>
                  <a:lnTo>
                    <a:pt x="3016741" y="349038"/>
                  </a:lnTo>
                  <a:lnTo>
                    <a:pt x="3064337" y="333165"/>
                  </a:lnTo>
                  <a:lnTo>
                    <a:pt x="3111994" y="317452"/>
                  </a:lnTo>
                  <a:lnTo>
                    <a:pt x="3159713" y="301897"/>
                  </a:lnTo>
                  <a:lnTo>
                    <a:pt x="3207493" y="286503"/>
                  </a:lnTo>
                  <a:lnTo>
                    <a:pt x="3255334" y="271267"/>
                  </a:lnTo>
                  <a:lnTo>
                    <a:pt x="3303236" y="256191"/>
                  </a:lnTo>
                  <a:lnTo>
                    <a:pt x="3351200" y="241274"/>
                  </a:lnTo>
                  <a:lnTo>
                    <a:pt x="3399225" y="226516"/>
                  </a:lnTo>
                  <a:lnTo>
                    <a:pt x="3447311" y="211917"/>
                  </a:lnTo>
                  <a:lnTo>
                    <a:pt x="3495459" y="197478"/>
                  </a:lnTo>
                  <a:lnTo>
                    <a:pt x="3543668" y="183198"/>
                  </a:lnTo>
                  <a:lnTo>
                    <a:pt x="3591938" y="169077"/>
                  </a:lnTo>
                  <a:lnTo>
                    <a:pt x="3640269" y="155116"/>
                  </a:lnTo>
                  <a:lnTo>
                    <a:pt x="3688661" y="141313"/>
                  </a:lnTo>
                  <a:lnTo>
                    <a:pt x="3737115" y="127670"/>
                  </a:lnTo>
                  <a:lnTo>
                    <a:pt x="3785630" y="114187"/>
                  </a:lnTo>
                  <a:lnTo>
                    <a:pt x="3834207" y="100862"/>
                  </a:lnTo>
                  <a:lnTo>
                    <a:pt x="3882844" y="87697"/>
                  </a:lnTo>
                  <a:lnTo>
                    <a:pt x="3931543" y="74691"/>
                  </a:lnTo>
                  <a:lnTo>
                    <a:pt x="3980304" y="61844"/>
                  </a:lnTo>
                  <a:lnTo>
                    <a:pt x="4029125" y="49157"/>
                  </a:lnTo>
                  <a:lnTo>
                    <a:pt x="4078008" y="36629"/>
                  </a:lnTo>
                  <a:lnTo>
                    <a:pt x="4126952" y="24260"/>
                  </a:lnTo>
                  <a:lnTo>
                    <a:pt x="4175957" y="12050"/>
                  </a:lnTo>
                  <a:lnTo>
                    <a:pt x="4225024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54504" y="3213202"/>
              <a:ext cx="135890" cy="116205"/>
            </a:xfrm>
            <a:custGeom>
              <a:avLst/>
              <a:gdLst/>
              <a:ahLst/>
              <a:cxnLst/>
              <a:rect l="l" t="t" r="r" b="b"/>
              <a:pathLst>
                <a:path w="135890" h="116204">
                  <a:moveTo>
                    <a:pt x="72047" y="0"/>
                  </a:moveTo>
                  <a:lnTo>
                    <a:pt x="0" y="115714"/>
                  </a:lnTo>
                  <a:lnTo>
                    <a:pt x="135799" y="103922"/>
                  </a:lnTo>
                  <a:lnTo>
                    <a:pt x="7204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39876" y="4116292"/>
              <a:ext cx="889000" cy="1647825"/>
            </a:xfrm>
            <a:custGeom>
              <a:avLst/>
              <a:gdLst/>
              <a:ahLst/>
              <a:cxnLst/>
              <a:rect l="l" t="t" r="r" b="b"/>
              <a:pathLst>
                <a:path w="889000" h="1647825">
                  <a:moveTo>
                    <a:pt x="0" y="1647540"/>
                  </a:moveTo>
                  <a:lnTo>
                    <a:pt x="15481" y="1598550"/>
                  </a:lnTo>
                  <a:lnTo>
                    <a:pt x="31424" y="1549822"/>
                  </a:lnTo>
                  <a:lnTo>
                    <a:pt x="47830" y="1501357"/>
                  </a:lnTo>
                  <a:lnTo>
                    <a:pt x="64698" y="1453155"/>
                  </a:lnTo>
                  <a:lnTo>
                    <a:pt x="82028" y="1405215"/>
                  </a:lnTo>
                  <a:lnTo>
                    <a:pt x="99821" y="1357538"/>
                  </a:lnTo>
                  <a:lnTo>
                    <a:pt x="118076" y="1310123"/>
                  </a:lnTo>
                  <a:lnTo>
                    <a:pt x="136792" y="1262970"/>
                  </a:lnTo>
                  <a:lnTo>
                    <a:pt x="155972" y="1216080"/>
                  </a:lnTo>
                  <a:lnTo>
                    <a:pt x="175613" y="1169453"/>
                  </a:lnTo>
                  <a:lnTo>
                    <a:pt x="195717" y="1123088"/>
                  </a:lnTo>
                  <a:lnTo>
                    <a:pt x="216283" y="1076986"/>
                  </a:lnTo>
                  <a:lnTo>
                    <a:pt x="237311" y="1031146"/>
                  </a:lnTo>
                  <a:lnTo>
                    <a:pt x="258801" y="985568"/>
                  </a:lnTo>
                  <a:lnTo>
                    <a:pt x="280754" y="940254"/>
                  </a:lnTo>
                  <a:lnTo>
                    <a:pt x="303169" y="895201"/>
                  </a:lnTo>
                  <a:lnTo>
                    <a:pt x="326046" y="850411"/>
                  </a:lnTo>
                  <a:lnTo>
                    <a:pt x="349385" y="805884"/>
                  </a:lnTo>
                  <a:lnTo>
                    <a:pt x="373187" y="761619"/>
                  </a:lnTo>
                  <a:lnTo>
                    <a:pt x="397450" y="717617"/>
                  </a:lnTo>
                  <a:lnTo>
                    <a:pt x="422176" y="673877"/>
                  </a:lnTo>
                  <a:lnTo>
                    <a:pt x="447365" y="630399"/>
                  </a:lnTo>
                  <a:lnTo>
                    <a:pt x="473015" y="587184"/>
                  </a:lnTo>
                  <a:lnTo>
                    <a:pt x="499128" y="544232"/>
                  </a:lnTo>
                  <a:lnTo>
                    <a:pt x="525703" y="501542"/>
                  </a:lnTo>
                  <a:lnTo>
                    <a:pt x="552740" y="459115"/>
                  </a:lnTo>
                  <a:lnTo>
                    <a:pt x="580239" y="416950"/>
                  </a:lnTo>
                  <a:lnTo>
                    <a:pt x="608201" y="375048"/>
                  </a:lnTo>
                  <a:lnTo>
                    <a:pt x="636625" y="333408"/>
                  </a:lnTo>
                  <a:lnTo>
                    <a:pt x="665511" y="292030"/>
                  </a:lnTo>
                  <a:lnTo>
                    <a:pt x="694860" y="250916"/>
                  </a:lnTo>
                  <a:lnTo>
                    <a:pt x="724670" y="210063"/>
                  </a:lnTo>
                  <a:lnTo>
                    <a:pt x="754943" y="169473"/>
                  </a:lnTo>
                  <a:lnTo>
                    <a:pt x="785678" y="129146"/>
                  </a:lnTo>
                  <a:lnTo>
                    <a:pt x="816876" y="89081"/>
                  </a:lnTo>
                  <a:lnTo>
                    <a:pt x="848535" y="49279"/>
                  </a:lnTo>
                  <a:lnTo>
                    <a:pt x="880657" y="9739"/>
                  </a:lnTo>
                  <a:lnTo>
                    <a:pt x="888854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73915" y="4032730"/>
              <a:ext cx="125730" cy="132715"/>
            </a:xfrm>
            <a:custGeom>
              <a:avLst/>
              <a:gdLst/>
              <a:ahLst/>
              <a:cxnLst/>
              <a:rect l="l" t="t" r="r" b="b"/>
              <a:pathLst>
                <a:path w="125729" h="132714">
                  <a:moveTo>
                    <a:pt x="125147" y="0"/>
                  </a:moveTo>
                  <a:lnTo>
                    <a:pt x="0" y="54024"/>
                  </a:lnTo>
                  <a:lnTo>
                    <a:pt x="93278" y="132532"/>
                  </a:lnTo>
                  <a:lnTo>
                    <a:pt x="12514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59544" y="6190712"/>
              <a:ext cx="1147445" cy="76835"/>
            </a:xfrm>
            <a:custGeom>
              <a:avLst/>
              <a:gdLst/>
              <a:ahLst/>
              <a:cxnLst/>
              <a:rect l="l" t="t" r="r" b="b"/>
              <a:pathLst>
                <a:path w="1147445" h="76835">
                  <a:moveTo>
                    <a:pt x="0" y="76630"/>
                  </a:moveTo>
                  <a:lnTo>
                    <a:pt x="51558" y="73186"/>
                  </a:lnTo>
                  <a:lnTo>
                    <a:pt x="103116" y="69741"/>
                  </a:lnTo>
                  <a:lnTo>
                    <a:pt x="154675" y="66296"/>
                  </a:lnTo>
                  <a:lnTo>
                    <a:pt x="206233" y="62851"/>
                  </a:lnTo>
                  <a:lnTo>
                    <a:pt x="257792" y="59407"/>
                  </a:lnTo>
                  <a:lnTo>
                    <a:pt x="309350" y="55962"/>
                  </a:lnTo>
                  <a:lnTo>
                    <a:pt x="360909" y="52517"/>
                  </a:lnTo>
                  <a:lnTo>
                    <a:pt x="412467" y="49072"/>
                  </a:lnTo>
                  <a:lnTo>
                    <a:pt x="464026" y="45628"/>
                  </a:lnTo>
                  <a:lnTo>
                    <a:pt x="515584" y="42183"/>
                  </a:lnTo>
                  <a:lnTo>
                    <a:pt x="567143" y="38738"/>
                  </a:lnTo>
                  <a:lnTo>
                    <a:pt x="618701" y="35294"/>
                  </a:lnTo>
                  <a:lnTo>
                    <a:pt x="670259" y="31849"/>
                  </a:lnTo>
                  <a:lnTo>
                    <a:pt x="721818" y="28404"/>
                  </a:lnTo>
                  <a:lnTo>
                    <a:pt x="773376" y="24959"/>
                  </a:lnTo>
                  <a:lnTo>
                    <a:pt x="824935" y="21515"/>
                  </a:lnTo>
                  <a:lnTo>
                    <a:pt x="876493" y="18070"/>
                  </a:lnTo>
                  <a:lnTo>
                    <a:pt x="928052" y="14625"/>
                  </a:lnTo>
                  <a:lnTo>
                    <a:pt x="979610" y="11180"/>
                  </a:lnTo>
                  <a:lnTo>
                    <a:pt x="1031169" y="7736"/>
                  </a:lnTo>
                  <a:lnTo>
                    <a:pt x="1082727" y="4291"/>
                  </a:lnTo>
                  <a:lnTo>
                    <a:pt x="1134286" y="846"/>
                  </a:lnTo>
                  <a:lnTo>
                    <a:pt x="1146959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89768" y="6130735"/>
              <a:ext cx="125730" cy="121920"/>
            </a:xfrm>
            <a:custGeom>
              <a:avLst/>
              <a:gdLst/>
              <a:ahLst/>
              <a:cxnLst/>
              <a:rect l="l" t="t" r="r" b="b"/>
              <a:pathLst>
                <a:path w="125729" h="121920">
                  <a:moveTo>
                    <a:pt x="0" y="0"/>
                  </a:moveTo>
                  <a:lnTo>
                    <a:pt x="8126" y="121648"/>
                  </a:lnTo>
                  <a:lnTo>
                    <a:pt x="125712" y="52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18808" y="6675888"/>
              <a:ext cx="1088390" cy="972185"/>
            </a:xfrm>
            <a:custGeom>
              <a:avLst/>
              <a:gdLst/>
              <a:ahLst/>
              <a:cxnLst/>
              <a:rect l="l" t="t" r="r" b="b"/>
              <a:pathLst>
                <a:path w="1088390" h="972184">
                  <a:moveTo>
                    <a:pt x="0" y="0"/>
                  </a:moveTo>
                  <a:lnTo>
                    <a:pt x="38519" y="34415"/>
                  </a:lnTo>
                  <a:lnTo>
                    <a:pt x="77039" y="68830"/>
                  </a:lnTo>
                  <a:lnTo>
                    <a:pt x="115558" y="103245"/>
                  </a:lnTo>
                  <a:lnTo>
                    <a:pt x="154078" y="137661"/>
                  </a:lnTo>
                  <a:lnTo>
                    <a:pt x="192598" y="172076"/>
                  </a:lnTo>
                  <a:lnTo>
                    <a:pt x="231117" y="206491"/>
                  </a:lnTo>
                  <a:lnTo>
                    <a:pt x="269637" y="240907"/>
                  </a:lnTo>
                  <a:lnTo>
                    <a:pt x="308156" y="275322"/>
                  </a:lnTo>
                  <a:lnTo>
                    <a:pt x="346676" y="309737"/>
                  </a:lnTo>
                  <a:lnTo>
                    <a:pt x="385196" y="344153"/>
                  </a:lnTo>
                  <a:lnTo>
                    <a:pt x="423715" y="378568"/>
                  </a:lnTo>
                  <a:lnTo>
                    <a:pt x="462235" y="412983"/>
                  </a:lnTo>
                  <a:lnTo>
                    <a:pt x="500755" y="447399"/>
                  </a:lnTo>
                  <a:lnTo>
                    <a:pt x="539274" y="481814"/>
                  </a:lnTo>
                  <a:lnTo>
                    <a:pt x="577794" y="516229"/>
                  </a:lnTo>
                  <a:lnTo>
                    <a:pt x="616313" y="550645"/>
                  </a:lnTo>
                  <a:lnTo>
                    <a:pt x="654833" y="585060"/>
                  </a:lnTo>
                  <a:lnTo>
                    <a:pt x="693353" y="619475"/>
                  </a:lnTo>
                  <a:lnTo>
                    <a:pt x="731872" y="653891"/>
                  </a:lnTo>
                  <a:lnTo>
                    <a:pt x="770392" y="688306"/>
                  </a:lnTo>
                  <a:lnTo>
                    <a:pt x="808911" y="722721"/>
                  </a:lnTo>
                  <a:lnTo>
                    <a:pt x="847431" y="757137"/>
                  </a:lnTo>
                  <a:lnTo>
                    <a:pt x="885951" y="791552"/>
                  </a:lnTo>
                  <a:lnTo>
                    <a:pt x="924470" y="825967"/>
                  </a:lnTo>
                  <a:lnTo>
                    <a:pt x="962990" y="860382"/>
                  </a:lnTo>
                  <a:lnTo>
                    <a:pt x="1001510" y="894798"/>
                  </a:lnTo>
                  <a:lnTo>
                    <a:pt x="1040029" y="929213"/>
                  </a:lnTo>
                  <a:lnTo>
                    <a:pt x="1078549" y="963628"/>
                  </a:lnTo>
                  <a:lnTo>
                    <a:pt x="1088029" y="972099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56751" y="7594066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230" y="0"/>
                  </a:moveTo>
                  <a:lnTo>
                    <a:pt x="0" y="90918"/>
                  </a:lnTo>
                  <a:lnTo>
                    <a:pt x="131533" y="126690"/>
                  </a:lnTo>
                  <a:lnTo>
                    <a:pt x="8123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49990" y="3333300"/>
              <a:ext cx="2782570" cy="240665"/>
            </a:xfrm>
            <a:custGeom>
              <a:avLst/>
              <a:gdLst/>
              <a:ahLst/>
              <a:cxnLst/>
              <a:rect l="l" t="t" r="r" b="b"/>
              <a:pathLst>
                <a:path w="2782570" h="240664">
                  <a:moveTo>
                    <a:pt x="0" y="240166"/>
                  </a:moveTo>
                  <a:lnTo>
                    <a:pt x="12652" y="239074"/>
                  </a:lnTo>
                  <a:lnTo>
                    <a:pt x="63004" y="234727"/>
                  </a:lnTo>
                  <a:lnTo>
                    <a:pt x="113356" y="230381"/>
                  </a:lnTo>
                  <a:lnTo>
                    <a:pt x="163708" y="226034"/>
                  </a:lnTo>
                  <a:lnTo>
                    <a:pt x="214061" y="221687"/>
                  </a:lnTo>
                  <a:lnTo>
                    <a:pt x="264413" y="217341"/>
                  </a:lnTo>
                  <a:lnTo>
                    <a:pt x="314766" y="212994"/>
                  </a:lnTo>
                  <a:lnTo>
                    <a:pt x="365118" y="208647"/>
                  </a:lnTo>
                  <a:lnTo>
                    <a:pt x="415471" y="204301"/>
                  </a:lnTo>
                  <a:lnTo>
                    <a:pt x="465824" y="199954"/>
                  </a:lnTo>
                  <a:lnTo>
                    <a:pt x="516177" y="195607"/>
                  </a:lnTo>
                  <a:lnTo>
                    <a:pt x="566530" y="191261"/>
                  </a:lnTo>
                  <a:lnTo>
                    <a:pt x="616883" y="186914"/>
                  </a:lnTo>
                  <a:lnTo>
                    <a:pt x="667236" y="182567"/>
                  </a:lnTo>
                  <a:lnTo>
                    <a:pt x="717589" y="178220"/>
                  </a:lnTo>
                  <a:lnTo>
                    <a:pt x="767943" y="173874"/>
                  </a:lnTo>
                  <a:lnTo>
                    <a:pt x="818296" y="169527"/>
                  </a:lnTo>
                  <a:lnTo>
                    <a:pt x="868650" y="165180"/>
                  </a:lnTo>
                  <a:lnTo>
                    <a:pt x="919004" y="160833"/>
                  </a:lnTo>
                  <a:lnTo>
                    <a:pt x="969357" y="156487"/>
                  </a:lnTo>
                  <a:lnTo>
                    <a:pt x="1019711" y="152140"/>
                  </a:lnTo>
                  <a:lnTo>
                    <a:pt x="1070065" y="147793"/>
                  </a:lnTo>
                  <a:lnTo>
                    <a:pt x="1120419" y="143446"/>
                  </a:lnTo>
                  <a:lnTo>
                    <a:pt x="1170773" y="139099"/>
                  </a:lnTo>
                  <a:lnTo>
                    <a:pt x="1221127" y="134753"/>
                  </a:lnTo>
                  <a:lnTo>
                    <a:pt x="1271482" y="130406"/>
                  </a:lnTo>
                  <a:lnTo>
                    <a:pt x="1321836" y="126059"/>
                  </a:lnTo>
                  <a:lnTo>
                    <a:pt x="1372190" y="121712"/>
                  </a:lnTo>
                  <a:lnTo>
                    <a:pt x="1422545" y="117365"/>
                  </a:lnTo>
                  <a:lnTo>
                    <a:pt x="1472899" y="113018"/>
                  </a:lnTo>
                  <a:lnTo>
                    <a:pt x="1523254" y="108672"/>
                  </a:lnTo>
                  <a:lnTo>
                    <a:pt x="1573609" y="104325"/>
                  </a:lnTo>
                  <a:lnTo>
                    <a:pt x="1623963" y="99978"/>
                  </a:lnTo>
                  <a:lnTo>
                    <a:pt x="1674318" y="95631"/>
                  </a:lnTo>
                  <a:lnTo>
                    <a:pt x="1724673" y="91284"/>
                  </a:lnTo>
                  <a:lnTo>
                    <a:pt x="1775028" y="86937"/>
                  </a:lnTo>
                  <a:lnTo>
                    <a:pt x="1825382" y="82590"/>
                  </a:lnTo>
                  <a:lnTo>
                    <a:pt x="1875737" y="78244"/>
                  </a:lnTo>
                  <a:lnTo>
                    <a:pt x="1926092" y="73897"/>
                  </a:lnTo>
                  <a:lnTo>
                    <a:pt x="1976447" y="69550"/>
                  </a:lnTo>
                  <a:lnTo>
                    <a:pt x="2026802" y="65203"/>
                  </a:lnTo>
                  <a:lnTo>
                    <a:pt x="2077157" y="60856"/>
                  </a:lnTo>
                  <a:lnTo>
                    <a:pt x="2127513" y="56509"/>
                  </a:lnTo>
                  <a:lnTo>
                    <a:pt x="2177868" y="52162"/>
                  </a:lnTo>
                  <a:lnTo>
                    <a:pt x="2228223" y="47815"/>
                  </a:lnTo>
                  <a:lnTo>
                    <a:pt x="2278578" y="43469"/>
                  </a:lnTo>
                  <a:lnTo>
                    <a:pt x="2328933" y="39122"/>
                  </a:lnTo>
                  <a:lnTo>
                    <a:pt x="2379289" y="34775"/>
                  </a:lnTo>
                  <a:lnTo>
                    <a:pt x="2429644" y="30428"/>
                  </a:lnTo>
                  <a:lnTo>
                    <a:pt x="2479999" y="26081"/>
                  </a:lnTo>
                  <a:lnTo>
                    <a:pt x="2530354" y="21734"/>
                  </a:lnTo>
                  <a:lnTo>
                    <a:pt x="2580710" y="17387"/>
                  </a:lnTo>
                  <a:lnTo>
                    <a:pt x="2631065" y="13040"/>
                  </a:lnTo>
                  <a:lnTo>
                    <a:pt x="2681420" y="8693"/>
                  </a:lnTo>
                  <a:lnTo>
                    <a:pt x="2731776" y="4346"/>
                  </a:lnTo>
                  <a:lnTo>
                    <a:pt x="2782131" y="0"/>
                  </a:lnTo>
                </a:path>
              </a:pathLst>
            </a:custGeom>
            <a:ln w="253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41174" y="3511640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20">
                  <a:moveTo>
                    <a:pt x="116225" y="0"/>
                  </a:moveTo>
                  <a:lnTo>
                    <a:pt x="0" y="71220"/>
                  </a:lnTo>
                  <a:lnTo>
                    <a:pt x="126711" y="121467"/>
                  </a:lnTo>
                  <a:lnTo>
                    <a:pt x="11622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88556" y="3596947"/>
              <a:ext cx="1509395" cy="797560"/>
            </a:xfrm>
            <a:custGeom>
              <a:avLst/>
              <a:gdLst/>
              <a:ahLst/>
              <a:cxnLst/>
              <a:rect l="l" t="t" r="r" b="b"/>
              <a:pathLst>
                <a:path w="1509395" h="797560">
                  <a:moveTo>
                    <a:pt x="0" y="797491"/>
                  </a:moveTo>
                  <a:lnTo>
                    <a:pt x="45395" y="773506"/>
                  </a:lnTo>
                  <a:lnTo>
                    <a:pt x="90791" y="749520"/>
                  </a:lnTo>
                  <a:lnTo>
                    <a:pt x="136187" y="725534"/>
                  </a:lnTo>
                  <a:lnTo>
                    <a:pt x="181583" y="701549"/>
                  </a:lnTo>
                  <a:lnTo>
                    <a:pt x="226979" y="677563"/>
                  </a:lnTo>
                  <a:lnTo>
                    <a:pt x="272374" y="653578"/>
                  </a:lnTo>
                  <a:lnTo>
                    <a:pt x="317770" y="629592"/>
                  </a:lnTo>
                  <a:lnTo>
                    <a:pt x="363166" y="605606"/>
                  </a:lnTo>
                  <a:lnTo>
                    <a:pt x="408562" y="581621"/>
                  </a:lnTo>
                  <a:lnTo>
                    <a:pt x="453958" y="557635"/>
                  </a:lnTo>
                  <a:lnTo>
                    <a:pt x="499353" y="533649"/>
                  </a:lnTo>
                  <a:lnTo>
                    <a:pt x="544749" y="509664"/>
                  </a:lnTo>
                  <a:lnTo>
                    <a:pt x="590145" y="485678"/>
                  </a:lnTo>
                  <a:lnTo>
                    <a:pt x="635541" y="461692"/>
                  </a:lnTo>
                  <a:lnTo>
                    <a:pt x="680937" y="437707"/>
                  </a:lnTo>
                  <a:lnTo>
                    <a:pt x="726332" y="413721"/>
                  </a:lnTo>
                  <a:lnTo>
                    <a:pt x="771728" y="389736"/>
                  </a:lnTo>
                  <a:lnTo>
                    <a:pt x="817124" y="365750"/>
                  </a:lnTo>
                  <a:lnTo>
                    <a:pt x="862520" y="341764"/>
                  </a:lnTo>
                  <a:lnTo>
                    <a:pt x="907916" y="317779"/>
                  </a:lnTo>
                  <a:lnTo>
                    <a:pt x="953311" y="293793"/>
                  </a:lnTo>
                  <a:lnTo>
                    <a:pt x="998707" y="269807"/>
                  </a:lnTo>
                  <a:lnTo>
                    <a:pt x="1044103" y="245822"/>
                  </a:lnTo>
                  <a:lnTo>
                    <a:pt x="1089499" y="221836"/>
                  </a:lnTo>
                  <a:lnTo>
                    <a:pt x="1134895" y="197850"/>
                  </a:lnTo>
                  <a:lnTo>
                    <a:pt x="1180290" y="173865"/>
                  </a:lnTo>
                  <a:lnTo>
                    <a:pt x="1225686" y="149879"/>
                  </a:lnTo>
                  <a:lnTo>
                    <a:pt x="1271082" y="125894"/>
                  </a:lnTo>
                  <a:lnTo>
                    <a:pt x="1316478" y="101908"/>
                  </a:lnTo>
                  <a:lnTo>
                    <a:pt x="1361874" y="77922"/>
                  </a:lnTo>
                  <a:lnTo>
                    <a:pt x="1407269" y="53937"/>
                  </a:lnTo>
                  <a:lnTo>
                    <a:pt x="1452665" y="29951"/>
                  </a:lnTo>
                  <a:lnTo>
                    <a:pt x="1498061" y="5965"/>
                  </a:lnTo>
                  <a:lnTo>
                    <a:pt x="1509353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658201" y="3545923"/>
              <a:ext cx="136525" cy="11112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136277" y="0"/>
                  </a:moveTo>
                  <a:lnTo>
                    <a:pt x="0" y="3056"/>
                  </a:lnTo>
                  <a:lnTo>
                    <a:pt x="56956" y="110855"/>
                  </a:lnTo>
                  <a:lnTo>
                    <a:pt x="13627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871591" y="3607292"/>
              <a:ext cx="1036319" cy="571500"/>
            </a:xfrm>
            <a:custGeom>
              <a:avLst/>
              <a:gdLst/>
              <a:ahLst/>
              <a:cxnLst/>
              <a:rect l="l" t="t" r="r" b="b"/>
              <a:pathLst>
                <a:path w="1036319" h="571500">
                  <a:moveTo>
                    <a:pt x="1036100" y="571253"/>
                  </a:moveTo>
                  <a:lnTo>
                    <a:pt x="991537" y="546683"/>
                  </a:lnTo>
                  <a:lnTo>
                    <a:pt x="946974" y="522113"/>
                  </a:lnTo>
                  <a:lnTo>
                    <a:pt x="902411" y="497543"/>
                  </a:lnTo>
                  <a:lnTo>
                    <a:pt x="857847" y="472974"/>
                  </a:lnTo>
                  <a:lnTo>
                    <a:pt x="813284" y="448404"/>
                  </a:lnTo>
                  <a:lnTo>
                    <a:pt x="768721" y="423834"/>
                  </a:lnTo>
                  <a:lnTo>
                    <a:pt x="724158" y="399264"/>
                  </a:lnTo>
                  <a:lnTo>
                    <a:pt x="679595" y="374694"/>
                  </a:lnTo>
                  <a:lnTo>
                    <a:pt x="635032" y="350124"/>
                  </a:lnTo>
                  <a:lnTo>
                    <a:pt x="590469" y="325555"/>
                  </a:lnTo>
                  <a:lnTo>
                    <a:pt x="545906" y="300985"/>
                  </a:lnTo>
                  <a:lnTo>
                    <a:pt x="501343" y="276415"/>
                  </a:lnTo>
                  <a:lnTo>
                    <a:pt x="456780" y="251845"/>
                  </a:lnTo>
                  <a:lnTo>
                    <a:pt x="412217" y="227275"/>
                  </a:lnTo>
                  <a:lnTo>
                    <a:pt x="367653" y="202705"/>
                  </a:lnTo>
                  <a:lnTo>
                    <a:pt x="323090" y="178135"/>
                  </a:lnTo>
                  <a:lnTo>
                    <a:pt x="278527" y="153566"/>
                  </a:lnTo>
                  <a:lnTo>
                    <a:pt x="233964" y="128996"/>
                  </a:lnTo>
                  <a:lnTo>
                    <a:pt x="189401" y="104426"/>
                  </a:lnTo>
                  <a:lnTo>
                    <a:pt x="144838" y="79856"/>
                  </a:lnTo>
                  <a:lnTo>
                    <a:pt x="100275" y="55286"/>
                  </a:lnTo>
                  <a:lnTo>
                    <a:pt x="55712" y="30716"/>
                  </a:lnTo>
                  <a:lnTo>
                    <a:pt x="11149" y="614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775945" y="3554558"/>
              <a:ext cx="136525" cy="112395"/>
            </a:xfrm>
            <a:custGeom>
              <a:avLst/>
              <a:gdLst/>
              <a:ahLst/>
              <a:cxnLst/>
              <a:rect l="l" t="t" r="r" b="b"/>
              <a:pathLst>
                <a:path w="136525" h="112395">
                  <a:moveTo>
                    <a:pt x="0" y="0"/>
                  </a:moveTo>
                  <a:lnTo>
                    <a:pt x="77330" y="112250"/>
                  </a:lnTo>
                  <a:lnTo>
                    <a:pt x="136194" y="5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806059" y="4620339"/>
              <a:ext cx="4060190" cy="1320165"/>
            </a:xfrm>
            <a:custGeom>
              <a:avLst/>
              <a:gdLst/>
              <a:ahLst/>
              <a:cxnLst/>
              <a:rect l="l" t="t" r="r" b="b"/>
              <a:pathLst>
                <a:path w="4060190" h="1320164">
                  <a:moveTo>
                    <a:pt x="4059777" y="0"/>
                  </a:moveTo>
                  <a:lnTo>
                    <a:pt x="4011590" y="15664"/>
                  </a:lnTo>
                  <a:lnTo>
                    <a:pt x="3963403" y="31329"/>
                  </a:lnTo>
                  <a:lnTo>
                    <a:pt x="3915216" y="46993"/>
                  </a:lnTo>
                  <a:lnTo>
                    <a:pt x="3867029" y="62658"/>
                  </a:lnTo>
                  <a:lnTo>
                    <a:pt x="3818842" y="78322"/>
                  </a:lnTo>
                  <a:lnTo>
                    <a:pt x="3770655" y="93987"/>
                  </a:lnTo>
                  <a:lnTo>
                    <a:pt x="3722468" y="109651"/>
                  </a:lnTo>
                  <a:lnTo>
                    <a:pt x="3674281" y="125316"/>
                  </a:lnTo>
                  <a:lnTo>
                    <a:pt x="3626094" y="140980"/>
                  </a:lnTo>
                  <a:lnTo>
                    <a:pt x="3577907" y="156645"/>
                  </a:lnTo>
                  <a:lnTo>
                    <a:pt x="3529721" y="172309"/>
                  </a:lnTo>
                  <a:lnTo>
                    <a:pt x="3481534" y="187974"/>
                  </a:lnTo>
                  <a:lnTo>
                    <a:pt x="3433347" y="203639"/>
                  </a:lnTo>
                  <a:lnTo>
                    <a:pt x="3385160" y="219303"/>
                  </a:lnTo>
                  <a:lnTo>
                    <a:pt x="3336973" y="234968"/>
                  </a:lnTo>
                  <a:lnTo>
                    <a:pt x="3288786" y="250632"/>
                  </a:lnTo>
                  <a:lnTo>
                    <a:pt x="3240599" y="266297"/>
                  </a:lnTo>
                  <a:lnTo>
                    <a:pt x="3192412" y="281961"/>
                  </a:lnTo>
                  <a:lnTo>
                    <a:pt x="3144225" y="297626"/>
                  </a:lnTo>
                  <a:lnTo>
                    <a:pt x="3096038" y="313290"/>
                  </a:lnTo>
                  <a:lnTo>
                    <a:pt x="3047851" y="328955"/>
                  </a:lnTo>
                  <a:lnTo>
                    <a:pt x="2999664" y="344619"/>
                  </a:lnTo>
                  <a:lnTo>
                    <a:pt x="2951478" y="360284"/>
                  </a:lnTo>
                  <a:lnTo>
                    <a:pt x="2903291" y="375949"/>
                  </a:lnTo>
                  <a:lnTo>
                    <a:pt x="2855104" y="391613"/>
                  </a:lnTo>
                  <a:lnTo>
                    <a:pt x="2806917" y="407278"/>
                  </a:lnTo>
                  <a:lnTo>
                    <a:pt x="2758730" y="422942"/>
                  </a:lnTo>
                  <a:lnTo>
                    <a:pt x="2710543" y="438607"/>
                  </a:lnTo>
                  <a:lnTo>
                    <a:pt x="2662356" y="454271"/>
                  </a:lnTo>
                  <a:lnTo>
                    <a:pt x="2614169" y="469936"/>
                  </a:lnTo>
                  <a:lnTo>
                    <a:pt x="2565982" y="485600"/>
                  </a:lnTo>
                  <a:lnTo>
                    <a:pt x="2517795" y="501265"/>
                  </a:lnTo>
                  <a:lnTo>
                    <a:pt x="2469608" y="516929"/>
                  </a:lnTo>
                  <a:lnTo>
                    <a:pt x="2421422" y="532594"/>
                  </a:lnTo>
                  <a:lnTo>
                    <a:pt x="2373235" y="548258"/>
                  </a:lnTo>
                  <a:lnTo>
                    <a:pt x="2325048" y="563923"/>
                  </a:lnTo>
                  <a:lnTo>
                    <a:pt x="2276861" y="579588"/>
                  </a:lnTo>
                  <a:lnTo>
                    <a:pt x="2228674" y="595252"/>
                  </a:lnTo>
                  <a:lnTo>
                    <a:pt x="2180487" y="610917"/>
                  </a:lnTo>
                  <a:lnTo>
                    <a:pt x="2132300" y="626581"/>
                  </a:lnTo>
                  <a:lnTo>
                    <a:pt x="2084113" y="642246"/>
                  </a:lnTo>
                  <a:lnTo>
                    <a:pt x="2035926" y="657910"/>
                  </a:lnTo>
                  <a:lnTo>
                    <a:pt x="1987739" y="673575"/>
                  </a:lnTo>
                  <a:lnTo>
                    <a:pt x="1939553" y="689239"/>
                  </a:lnTo>
                  <a:lnTo>
                    <a:pt x="1891366" y="704904"/>
                  </a:lnTo>
                  <a:lnTo>
                    <a:pt x="1843179" y="720568"/>
                  </a:lnTo>
                  <a:lnTo>
                    <a:pt x="1794992" y="736233"/>
                  </a:lnTo>
                  <a:lnTo>
                    <a:pt x="1746805" y="751898"/>
                  </a:lnTo>
                  <a:lnTo>
                    <a:pt x="1698618" y="767562"/>
                  </a:lnTo>
                  <a:lnTo>
                    <a:pt x="1650431" y="783227"/>
                  </a:lnTo>
                  <a:lnTo>
                    <a:pt x="1602244" y="798891"/>
                  </a:lnTo>
                  <a:lnTo>
                    <a:pt x="1554057" y="814556"/>
                  </a:lnTo>
                  <a:lnTo>
                    <a:pt x="1505870" y="830220"/>
                  </a:lnTo>
                  <a:lnTo>
                    <a:pt x="1457683" y="845885"/>
                  </a:lnTo>
                  <a:lnTo>
                    <a:pt x="1409497" y="861549"/>
                  </a:lnTo>
                  <a:lnTo>
                    <a:pt x="1361310" y="877214"/>
                  </a:lnTo>
                  <a:lnTo>
                    <a:pt x="1313123" y="892878"/>
                  </a:lnTo>
                  <a:lnTo>
                    <a:pt x="1264936" y="908543"/>
                  </a:lnTo>
                  <a:lnTo>
                    <a:pt x="1216749" y="924208"/>
                  </a:lnTo>
                  <a:lnTo>
                    <a:pt x="1168562" y="939872"/>
                  </a:lnTo>
                  <a:lnTo>
                    <a:pt x="1120375" y="955537"/>
                  </a:lnTo>
                  <a:lnTo>
                    <a:pt x="1072188" y="971201"/>
                  </a:lnTo>
                  <a:lnTo>
                    <a:pt x="1024001" y="986866"/>
                  </a:lnTo>
                  <a:lnTo>
                    <a:pt x="975814" y="1002530"/>
                  </a:lnTo>
                  <a:lnTo>
                    <a:pt x="927627" y="1018195"/>
                  </a:lnTo>
                  <a:lnTo>
                    <a:pt x="879441" y="1033859"/>
                  </a:lnTo>
                  <a:lnTo>
                    <a:pt x="831254" y="1049524"/>
                  </a:lnTo>
                  <a:lnTo>
                    <a:pt x="783067" y="1065188"/>
                  </a:lnTo>
                  <a:lnTo>
                    <a:pt x="734880" y="1080853"/>
                  </a:lnTo>
                  <a:lnTo>
                    <a:pt x="686693" y="1096518"/>
                  </a:lnTo>
                  <a:lnTo>
                    <a:pt x="638506" y="1112182"/>
                  </a:lnTo>
                  <a:lnTo>
                    <a:pt x="590319" y="1127847"/>
                  </a:lnTo>
                  <a:lnTo>
                    <a:pt x="542132" y="1143511"/>
                  </a:lnTo>
                  <a:lnTo>
                    <a:pt x="493945" y="1159176"/>
                  </a:lnTo>
                  <a:lnTo>
                    <a:pt x="445758" y="1174840"/>
                  </a:lnTo>
                  <a:lnTo>
                    <a:pt x="397571" y="1190505"/>
                  </a:lnTo>
                  <a:lnTo>
                    <a:pt x="349384" y="1206169"/>
                  </a:lnTo>
                  <a:lnTo>
                    <a:pt x="301198" y="1221834"/>
                  </a:lnTo>
                  <a:lnTo>
                    <a:pt x="253011" y="1237498"/>
                  </a:lnTo>
                  <a:lnTo>
                    <a:pt x="204824" y="1253163"/>
                  </a:lnTo>
                  <a:lnTo>
                    <a:pt x="156637" y="1268827"/>
                  </a:lnTo>
                  <a:lnTo>
                    <a:pt x="108450" y="1284492"/>
                  </a:lnTo>
                  <a:lnTo>
                    <a:pt x="60263" y="1300157"/>
                  </a:lnTo>
                  <a:lnTo>
                    <a:pt x="12076" y="1315821"/>
                  </a:lnTo>
                  <a:lnTo>
                    <a:pt x="0" y="1319747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702190" y="5878187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4">
                  <a:moveTo>
                    <a:pt x="97101" y="0"/>
                  </a:moveTo>
                  <a:lnTo>
                    <a:pt x="0" y="95666"/>
                  </a:lnTo>
                  <a:lnTo>
                    <a:pt x="134793" y="115948"/>
                  </a:lnTo>
                  <a:lnTo>
                    <a:pt x="97101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676203" y="5053137"/>
              <a:ext cx="748030" cy="1617345"/>
            </a:xfrm>
            <a:custGeom>
              <a:avLst/>
              <a:gdLst/>
              <a:ahLst/>
              <a:cxnLst/>
              <a:rect l="l" t="t" r="r" b="b"/>
              <a:pathLst>
                <a:path w="748030" h="1617345">
                  <a:moveTo>
                    <a:pt x="747950" y="1616940"/>
                  </a:moveTo>
                  <a:lnTo>
                    <a:pt x="726733" y="1571072"/>
                  </a:lnTo>
                  <a:lnTo>
                    <a:pt x="705516" y="1525204"/>
                  </a:lnTo>
                  <a:lnTo>
                    <a:pt x="684299" y="1479337"/>
                  </a:lnTo>
                  <a:lnTo>
                    <a:pt x="663082" y="1433469"/>
                  </a:lnTo>
                  <a:lnTo>
                    <a:pt x="641865" y="1387601"/>
                  </a:lnTo>
                  <a:lnTo>
                    <a:pt x="620648" y="1341734"/>
                  </a:lnTo>
                  <a:lnTo>
                    <a:pt x="599431" y="1295866"/>
                  </a:lnTo>
                  <a:lnTo>
                    <a:pt x="578214" y="1249998"/>
                  </a:lnTo>
                  <a:lnTo>
                    <a:pt x="556996" y="1204131"/>
                  </a:lnTo>
                  <a:lnTo>
                    <a:pt x="535779" y="1158263"/>
                  </a:lnTo>
                  <a:lnTo>
                    <a:pt x="514562" y="1112396"/>
                  </a:lnTo>
                  <a:lnTo>
                    <a:pt x="493345" y="1066528"/>
                  </a:lnTo>
                  <a:lnTo>
                    <a:pt x="472128" y="1020660"/>
                  </a:lnTo>
                  <a:lnTo>
                    <a:pt x="450911" y="974793"/>
                  </a:lnTo>
                  <a:lnTo>
                    <a:pt x="429694" y="928925"/>
                  </a:lnTo>
                  <a:lnTo>
                    <a:pt x="408477" y="883057"/>
                  </a:lnTo>
                  <a:lnTo>
                    <a:pt x="387260" y="837190"/>
                  </a:lnTo>
                  <a:lnTo>
                    <a:pt x="366043" y="791322"/>
                  </a:lnTo>
                  <a:lnTo>
                    <a:pt x="344826" y="745454"/>
                  </a:lnTo>
                  <a:lnTo>
                    <a:pt x="323609" y="699587"/>
                  </a:lnTo>
                  <a:lnTo>
                    <a:pt x="302392" y="653719"/>
                  </a:lnTo>
                  <a:lnTo>
                    <a:pt x="281175" y="607851"/>
                  </a:lnTo>
                  <a:lnTo>
                    <a:pt x="259957" y="561984"/>
                  </a:lnTo>
                  <a:lnTo>
                    <a:pt x="238740" y="516116"/>
                  </a:lnTo>
                  <a:lnTo>
                    <a:pt x="217523" y="470249"/>
                  </a:lnTo>
                  <a:lnTo>
                    <a:pt x="196306" y="424381"/>
                  </a:lnTo>
                  <a:lnTo>
                    <a:pt x="175089" y="378513"/>
                  </a:lnTo>
                  <a:lnTo>
                    <a:pt x="153872" y="332646"/>
                  </a:lnTo>
                  <a:lnTo>
                    <a:pt x="132655" y="286778"/>
                  </a:lnTo>
                  <a:lnTo>
                    <a:pt x="111438" y="240910"/>
                  </a:lnTo>
                  <a:lnTo>
                    <a:pt x="90221" y="195043"/>
                  </a:lnTo>
                  <a:lnTo>
                    <a:pt x="69004" y="149175"/>
                  </a:lnTo>
                  <a:lnTo>
                    <a:pt x="47787" y="103307"/>
                  </a:lnTo>
                  <a:lnTo>
                    <a:pt x="26570" y="57440"/>
                  </a:lnTo>
                  <a:lnTo>
                    <a:pt x="5353" y="115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626208" y="4954009"/>
              <a:ext cx="111125" cy="136525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4140" y="0"/>
                  </a:moveTo>
                  <a:lnTo>
                    <a:pt x="0" y="136248"/>
                  </a:lnTo>
                  <a:lnTo>
                    <a:pt x="110655" y="85062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619695" y="6511336"/>
              <a:ext cx="1508760" cy="492125"/>
            </a:xfrm>
            <a:custGeom>
              <a:avLst/>
              <a:gdLst/>
              <a:ahLst/>
              <a:cxnLst/>
              <a:rect l="l" t="t" r="r" b="b"/>
              <a:pathLst>
                <a:path w="1508759" h="492125">
                  <a:moveTo>
                    <a:pt x="0" y="0"/>
                  </a:moveTo>
                  <a:lnTo>
                    <a:pt x="60344" y="19685"/>
                  </a:lnTo>
                  <a:lnTo>
                    <a:pt x="108614" y="35432"/>
                  </a:lnTo>
                  <a:lnTo>
                    <a:pt x="156884" y="51178"/>
                  </a:lnTo>
                  <a:lnTo>
                    <a:pt x="205154" y="66925"/>
                  </a:lnTo>
                  <a:lnTo>
                    <a:pt x="253424" y="82672"/>
                  </a:lnTo>
                  <a:lnTo>
                    <a:pt x="301694" y="98418"/>
                  </a:lnTo>
                  <a:lnTo>
                    <a:pt x="349963" y="114165"/>
                  </a:lnTo>
                  <a:lnTo>
                    <a:pt x="398233" y="129911"/>
                  </a:lnTo>
                  <a:lnTo>
                    <a:pt x="446502" y="145658"/>
                  </a:lnTo>
                  <a:lnTo>
                    <a:pt x="494771" y="161404"/>
                  </a:lnTo>
                  <a:lnTo>
                    <a:pt x="543040" y="177151"/>
                  </a:lnTo>
                  <a:lnTo>
                    <a:pt x="591309" y="192897"/>
                  </a:lnTo>
                  <a:lnTo>
                    <a:pt x="639578" y="208643"/>
                  </a:lnTo>
                  <a:lnTo>
                    <a:pt x="687847" y="224390"/>
                  </a:lnTo>
                  <a:lnTo>
                    <a:pt x="736116" y="240136"/>
                  </a:lnTo>
                  <a:lnTo>
                    <a:pt x="784385" y="255882"/>
                  </a:lnTo>
                  <a:lnTo>
                    <a:pt x="832653" y="271628"/>
                  </a:lnTo>
                  <a:lnTo>
                    <a:pt x="880922" y="287375"/>
                  </a:lnTo>
                  <a:lnTo>
                    <a:pt x="929190" y="303121"/>
                  </a:lnTo>
                  <a:lnTo>
                    <a:pt x="977459" y="318867"/>
                  </a:lnTo>
                  <a:lnTo>
                    <a:pt x="1025727" y="334613"/>
                  </a:lnTo>
                  <a:lnTo>
                    <a:pt x="1073995" y="350359"/>
                  </a:lnTo>
                  <a:lnTo>
                    <a:pt x="1122263" y="366105"/>
                  </a:lnTo>
                  <a:lnTo>
                    <a:pt x="1170532" y="381851"/>
                  </a:lnTo>
                  <a:lnTo>
                    <a:pt x="1218800" y="397597"/>
                  </a:lnTo>
                  <a:lnTo>
                    <a:pt x="1267068" y="413343"/>
                  </a:lnTo>
                  <a:lnTo>
                    <a:pt x="1315336" y="429090"/>
                  </a:lnTo>
                  <a:lnTo>
                    <a:pt x="1363604" y="444836"/>
                  </a:lnTo>
                  <a:lnTo>
                    <a:pt x="1411872" y="460582"/>
                  </a:lnTo>
                  <a:lnTo>
                    <a:pt x="1460140" y="476328"/>
                  </a:lnTo>
                  <a:lnTo>
                    <a:pt x="1508408" y="492074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515860" y="6457321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5" h="116204">
                  <a:moveTo>
                    <a:pt x="134810" y="0"/>
                  </a:moveTo>
                  <a:lnTo>
                    <a:pt x="0" y="20142"/>
                  </a:lnTo>
                  <a:lnTo>
                    <a:pt x="97002" y="115907"/>
                  </a:lnTo>
                  <a:lnTo>
                    <a:pt x="13481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838118" y="6173908"/>
              <a:ext cx="2590800" cy="107950"/>
            </a:xfrm>
            <a:custGeom>
              <a:avLst/>
              <a:gdLst/>
              <a:ahLst/>
              <a:cxnLst/>
              <a:rect l="l" t="t" r="r" b="b"/>
              <a:pathLst>
                <a:path w="2590800" h="107950">
                  <a:moveTo>
                    <a:pt x="2590483" y="107492"/>
                  </a:moveTo>
                  <a:lnTo>
                    <a:pt x="2539938" y="105394"/>
                  </a:lnTo>
                  <a:lnTo>
                    <a:pt x="2489393" y="103297"/>
                  </a:lnTo>
                  <a:lnTo>
                    <a:pt x="2438848" y="101200"/>
                  </a:lnTo>
                  <a:lnTo>
                    <a:pt x="2388303" y="99102"/>
                  </a:lnTo>
                  <a:lnTo>
                    <a:pt x="2337758" y="97005"/>
                  </a:lnTo>
                  <a:lnTo>
                    <a:pt x="2287213" y="94908"/>
                  </a:lnTo>
                  <a:lnTo>
                    <a:pt x="2236668" y="92810"/>
                  </a:lnTo>
                  <a:lnTo>
                    <a:pt x="2186124" y="90713"/>
                  </a:lnTo>
                  <a:lnTo>
                    <a:pt x="2135579" y="88616"/>
                  </a:lnTo>
                  <a:lnTo>
                    <a:pt x="2085034" y="86518"/>
                  </a:lnTo>
                  <a:lnTo>
                    <a:pt x="2034489" y="84421"/>
                  </a:lnTo>
                  <a:lnTo>
                    <a:pt x="1983944" y="82323"/>
                  </a:lnTo>
                  <a:lnTo>
                    <a:pt x="1933399" y="80226"/>
                  </a:lnTo>
                  <a:lnTo>
                    <a:pt x="1882854" y="78129"/>
                  </a:lnTo>
                  <a:lnTo>
                    <a:pt x="1832309" y="76031"/>
                  </a:lnTo>
                  <a:lnTo>
                    <a:pt x="1781764" y="73934"/>
                  </a:lnTo>
                  <a:lnTo>
                    <a:pt x="1731219" y="71837"/>
                  </a:lnTo>
                  <a:lnTo>
                    <a:pt x="1680674" y="69739"/>
                  </a:lnTo>
                  <a:lnTo>
                    <a:pt x="1630129" y="67642"/>
                  </a:lnTo>
                  <a:lnTo>
                    <a:pt x="1579584" y="65544"/>
                  </a:lnTo>
                  <a:lnTo>
                    <a:pt x="1529039" y="63447"/>
                  </a:lnTo>
                  <a:lnTo>
                    <a:pt x="1478494" y="61350"/>
                  </a:lnTo>
                  <a:lnTo>
                    <a:pt x="1427949" y="59252"/>
                  </a:lnTo>
                  <a:lnTo>
                    <a:pt x="1377404" y="57155"/>
                  </a:lnTo>
                  <a:lnTo>
                    <a:pt x="1326859" y="55058"/>
                  </a:lnTo>
                  <a:lnTo>
                    <a:pt x="1276314" y="52960"/>
                  </a:lnTo>
                  <a:lnTo>
                    <a:pt x="1225769" y="50863"/>
                  </a:lnTo>
                  <a:lnTo>
                    <a:pt x="1175224" y="48766"/>
                  </a:lnTo>
                  <a:lnTo>
                    <a:pt x="1124679" y="46668"/>
                  </a:lnTo>
                  <a:lnTo>
                    <a:pt x="1074134" y="44571"/>
                  </a:lnTo>
                  <a:lnTo>
                    <a:pt x="1023589" y="42473"/>
                  </a:lnTo>
                  <a:lnTo>
                    <a:pt x="973044" y="40376"/>
                  </a:lnTo>
                  <a:lnTo>
                    <a:pt x="922499" y="38279"/>
                  </a:lnTo>
                  <a:lnTo>
                    <a:pt x="871954" y="36181"/>
                  </a:lnTo>
                  <a:lnTo>
                    <a:pt x="821409" y="34084"/>
                  </a:lnTo>
                  <a:lnTo>
                    <a:pt x="770864" y="31987"/>
                  </a:lnTo>
                  <a:lnTo>
                    <a:pt x="720319" y="29889"/>
                  </a:lnTo>
                  <a:lnTo>
                    <a:pt x="669774" y="27792"/>
                  </a:lnTo>
                  <a:lnTo>
                    <a:pt x="619229" y="25694"/>
                  </a:lnTo>
                  <a:lnTo>
                    <a:pt x="568684" y="23597"/>
                  </a:lnTo>
                  <a:lnTo>
                    <a:pt x="518139" y="21500"/>
                  </a:lnTo>
                  <a:lnTo>
                    <a:pt x="467594" y="19402"/>
                  </a:lnTo>
                  <a:lnTo>
                    <a:pt x="417049" y="17305"/>
                  </a:lnTo>
                  <a:lnTo>
                    <a:pt x="366504" y="15208"/>
                  </a:lnTo>
                  <a:lnTo>
                    <a:pt x="315959" y="13110"/>
                  </a:lnTo>
                  <a:lnTo>
                    <a:pt x="265414" y="11013"/>
                  </a:lnTo>
                  <a:lnTo>
                    <a:pt x="214869" y="8916"/>
                  </a:lnTo>
                  <a:lnTo>
                    <a:pt x="164324" y="6818"/>
                  </a:lnTo>
                  <a:lnTo>
                    <a:pt x="113779" y="4721"/>
                  </a:lnTo>
                  <a:lnTo>
                    <a:pt x="63234" y="2623"/>
                  </a:lnTo>
                  <a:lnTo>
                    <a:pt x="12689" y="526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728992" y="6113527"/>
              <a:ext cx="124460" cy="121920"/>
            </a:xfrm>
            <a:custGeom>
              <a:avLst/>
              <a:gdLst/>
              <a:ahLst/>
              <a:cxnLst/>
              <a:rect l="l" t="t" r="r" b="b"/>
              <a:pathLst>
                <a:path w="124459" h="121920">
                  <a:moveTo>
                    <a:pt x="124343" y="0"/>
                  </a:moveTo>
                  <a:lnTo>
                    <a:pt x="0" y="55853"/>
                  </a:lnTo>
                  <a:lnTo>
                    <a:pt x="119288" y="121815"/>
                  </a:lnTo>
                  <a:lnTo>
                    <a:pt x="12434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340232" y="7522898"/>
              <a:ext cx="1443990" cy="415925"/>
            </a:xfrm>
            <a:custGeom>
              <a:avLst/>
              <a:gdLst/>
              <a:ahLst/>
              <a:cxnLst/>
              <a:rect l="l" t="t" r="r" b="b"/>
              <a:pathLst>
                <a:path w="1443990" h="415925">
                  <a:moveTo>
                    <a:pt x="1443890" y="0"/>
                  </a:moveTo>
                  <a:lnTo>
                    <a:pt x="1431686" y="3511"/>
                  </a:lnTo>
                  <a:lnTo>
                    <a:pt x="1382316" y="17713"/>
                  </a:lnTo>
                  <a:lnTo>
                    <a:pt x="1332946" y="31916"/>
                  </a:lnTo>
                  <a:lnTo>
                    <a:pt x="1283576" y="46118"/>
                  </a:lnTo>
                  <a:lnTo>
                    <a:pt x="1234207" y="60320"/>
                  </a:lnTo>
                  <a:lnTo>
                    <a:pt x="1184838" y="74523"/>
                  </a:lnTo>
                  <a:lnTo>
                    <a:pt x="1135468" y="88725"/>
                  </a:lnTo>
                  <a:lnTo>
                    <a:pt x="1086099" y="102928"/>
                  </a:lnTo>
                  <a:lnTo>
                    <a:pt x="1036730" y="117130"/>
                  </a:lnTo>
                  <a:lnTo>
                    <a:pt x="987361" y="131332"/>
                  </a:lnTo>
                  <a:lnTo>
                    <a:pt x="937993" y="145534"/>
                  </a:lnTo>
                  <a:lnTo>
                    <a:pt x="888624" y="159736"/>
                  </a:lnTo>
                  <a:lnTo>
                    <a:pt x="839255" y="173939"/>
                  </a:lnTo>
                  <a:lnTo>
                    <a:pt x="789887" y="188141"/>
                  </a:lnTo>
                  <a:lnTo>
                    <a:pt x="740519" y="202343"/>
                  </a:lnTo>
                  <a:lnTo>
                    <a:pt x="691150" y="216545"/>
                  </a:lnTo>
                  <a:lnTo>
                    <a:pt x="641782" y="230747"/>
                  </a:lnTo>
                  <a:lnTo>
                    <a:pt x="592414" y="244949"/>
                  </a:lnTo>
                  <a:lnTo>
                    <a:pt x="543046" y="259151"/>
                  </a:lnTo>
                  <a:lnTo>
                    <a:pt x="493678" y="273353"/>
                  </a:lnTo>
                  <a:lnTo>
                    <a:pt x="444310" y="287555"/>
                  </a:lnTo>
                  <a:lnTo>
                    <a:pt x="394942" y="301757"/>
                  </a:lnTo>
                  <a:lnTo>
                    <a:pt x="345574" y="315959"/>
                  </a:lnTo>
                  <a:lnTo>
                    <a:pt x="296206" y="330161"/>
                  </a:lnTo>
                  <a:lnTo>
                    <a:pt x="246838" y="344363"/>
                  </a:lnTo>
                  <a:lnTo>
                    <a:pt x="197470" y="358565"/>
                  </a:lnTo>
                  <a:lnTo>
                    <a:pt x="148103" y="372767"/>
                  </a:lnTo>
                  <a:lnTo>
                    <a:pt x="98735" y="386969"/>
                  </a:lnTo>
                  <a:lnTo>
                    <a:pt x="49367" y="401171"/>
                  </a:lnTo>
                  <a:lnTo>
                    <a:pt x="0" y="415373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755066" y="7467824"/>
              <a:ext cx="134620" cy="117475"/>
            </a:xfrm>
            <a:custGeom>
              <a:avLst/>
              <a:gdLst/>
              <a:ahLst/>
              <a:cxnLst/>
              <a:rect l="l" t="t" r="r" b="b"/>
              <a:pathLst>
                <a:path w="134620" h="117475">
                  <a:moveTo>
                    <a:pt x="0" y="0"/>
                  </a:moveTo>
                  <a:lnTo>
                    <a:pt x="33705" y="117168"/>
                  </a:lnTo>
                  <a:lnTo>
                    <a:pt x="134020" y="24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997501" y="5123604"/>
              <a:ext cx="1125855" cy="1746250"/>
            </a:xfrm>
            <a:custGeom>
              <a:avLst/>
              <a:gdLst/>
              <a:ahLst/>
              <a:cxnLst/>
              <a:rect l="l" t="t" r="r" b="b"/>
              <a:pathLst>
                <a:path w="1125854" h="1746250">
                  <a:moveTo>
                    <a:pt x="1125311" y="1745959"/>
                  </a:moveTo>
                  <a:lnTo>
                    <a:pt x="1097865" y="1703374"/>
                  </a:lnTo>
                  <a:lnTo>
                    <a:pt x="1070418" y="1660790"/>
                  </a:lnTo>
                  <a:lnTo>
                    <a:pt x="1042971" y="1618206"/>
                  </a:lnTo>
                  <a:lnTo>
                    <a:pt x="1015525" y="1575621"/>
                  </a:lnTo>
                  <a:lnTo>
                    <a:pt x="988078" y="1533037"/>
                  </a:lnTo>
                  <a:lnTo>
                    <a:pt x="960631" y="1490452"/>
                  </a:lnTo>
                  <a:lnTo>
                    <a:pt x="933185" y="1447868"/>
                  </a:lnTo>
                  <a:lnTo>
                    <a:pt x="905738" y="1405284"/>
                  </a:lnTo>
                  <a:lnTo>
                    <a:pt x="878292" y="1362699"/>
                  </a:lnTo>
                  <a:lnTo>
                    <a:pt x="850845" y="1320115"/>
                  </a:lnTo>
                  <a:lnTo>
                    <a:pt x="823398" y="1277531"/>
                  </a:lnTo>
                  <a:lnTo>
                    <a:pt x="795952" y="1234946"/>
                  </a:lnTo>
                  <a:lnTo>
                    <a:pt x="768505" y="1192362"/>
                  </a:lnTo>
                  <a:lnTo>
                    <a:pt x="741058" y="1149778"/>
                  </a:lnTo>
                  <a:lnTo>
                    <a:pt x="713612" y="1107193"/>
                  </a:lnTo>
                  <a:lnTo>
                    <a:pt x="686165" y="1064609"/>
                  </a:lnTo>
                  <a:lnTo>
                    <a:pt x="658719" y="1022024"/>
                  </a:lnTo>
                  <a:lnTo>
                    <a:pt x="631272" y="979440"/>
                  </a:lnTo>
                  <a:lnTo>
                    <a:pt x="603825" y="936856"/>
                  </a:lnTo>
                  <a:lnTo>
                    <a:pt x="576379" y="894271"/>
                  </a:lnTo>
                  <a:lnTo>
                    <a:pt x="548932" y="851687"/>
                  </a:lnTo>
                  <a:lnTo>
                    <a:pt x="521485" y="809103"/>
                  </a:lnTo>
                  <a:lnTo>
                    <a:pt x="494039" y="766518"/>
                  </a:lnTo>
                  <a:lnTo>
                    <a:pt x="466592" y="723934"/>
                  </a:lnTo>
                  <a:lnTo>
                    <a:pt x="439146" y="681349"/>
                  </a:lnTo>
                  <a:lnTo>
                    <a:pt x="411699" y="638765"/>
                  </a:lnTo>
                  <a:lnTo>
                    <a:pt x="384252" y="596181"/>
                  </a:lnTo>
                  <a:lnTo>
                    <a:pt x="356806" y="553596"/>
                  </a:lnTo>
                  <a:lnTo>
                    <a:pt x="329359" y="511012"/>
                  </a:lnTo>
                  <a:lnTo>
                    <a:pt x="301912" y="468428"/>
                  </a:lnTo>
                  <a:lnTo>
                    <a:pt x="274466" y="425843"/>
                  </a:lnTo>
                  <a:lnTo>
                    <a:pt x="247019" y="383259"/>
                  </a:lnTo>
                  <a:lnTo>
                    <a:pt x="219573" y="340674"/>
                  </a:lnTo>
                  <a:lnTo>
                    <a:pt x="192126" y="298090"/>
                  </a:lnTo>
                  <a:lnTo>
                    <a:pt x="164679" y="255506"/>
                  </a:lnTo>
                  <a:lnTo>
                    <a:pt x="137233" y="212921"/>
                  </a:lnTo>
                  <a:lnTo>
                    <a:pt x="109786" y="170337"/>
                  </a:lnTo>
                  <a:lnTo>
                    <a:pt x="82339" y="127753"/>
                  </a:lnTo>
                  <a:lnTo>
                    <a:pt x="54893" y="85168"/>
                  </a:lnTo>
                  <a:lnTo>
                    <a:pt x="27446" y="4258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781709" y="2040413"/>
              <a:ext cx="476884" cy="1867535"/>
            </a:xfrm>
            <a:custGeom>
              <a:avLst/>
              <a:gdLst/>
              <a:ahLst/>
              <a:cxnLst/>
              <a:rect l="l" t="t" r="r" b="b"/>
              <a:pathLst>
                <a:path w="476884" h="1867535">
                  <a:moveTo>
                    <a:pt x="476604" y="1867122"/>
                  </a:moveTo>
                  <a:lnTo>
                    <a:pt x="464144" y="1818310"/>
                  </a:lnTo>
                  <a:lnTo>
                    <a:pt x="451685" y="1769499"/>
                  </a:lnTo>
                  <a:lnTo>
                    <a:pt x="439225" y="1720687"/>
                  </a:lnTo>
                  <a:lnTo>
                    <a:pt x="426765" y="1671876"/>
                  </a:lnTo>
                  <a:lnTo>
                    <a:pt x="414306" y="1623064"/>
                  </a:lnTo>
                  <a:lnTo>
                    <a:pt x="401846" y="1574253"/>
                  </a:lnTo>
                  <a:lnTo>
                    <a:pt x="389386" y="1525441"/>
                  </a:lnTo>
                  <a:lnTo>
                    <a:pt x="376926" y="1476630"/>
                  </a:lnTo>
                  <a:lnTo>
                    <a:pt x="364467" y="1427818"/>
                  </a:lnTo>
                  <a:lnTo>
                    <a:pt x="352007" y="1379007"/>
                  </a:lnTo>
                  <a:lnTo>
                    <a:pt x="339547" y="1330195"/>
                  </a:lnTo>
                  <a:lnTo>
                    <a:pt x="327088" y="1281384"/>
                  </a:lnTo>
                  <a:lnTo>
                    <a:pt x="314628" y="1232572"/>
                  </a:lnTo>
                  <a:lnTo>
                    <a:pt x="302168" y="1183761"/>
                  </a:lnTo>
                  <a:lnTo>
                    <a:pt x="289709" y="1134949"/>
                  </a:lnTo>
                  <a:lnTo>
                    <a:pt x="277249" y="1086138"/>
                  </a:lnTo>
                  <a:lnTo>
                    <a:pt x="264789" y="1037326"/>
                  </a:lnTo>
                  <a:lnTo>
                    <a:pt x="252329" y="988515"/>
                  </a:lnTo>
                  <a:lnTo>
                    <a:pt x="239870" y="939703"/>
                  </a:lnTo>
                  <a:lnTo>
                    <a:pt x="227410" y="890892"/>
                  </a:lnTo>
                  <a:lnTo>
                    <a:pt x="214950" y="842080"/>
                  </a:lnTo>
                  <a:lnTo>
                    <a:pt x="202491" y="793269"/>
                  </a:lnTo>
                  <a:lnTo>
                    <a:pt x="190031" y="744457"/>
                  </a:lnTo>
                  <a:lnTo>
                    <a:pt x="177571" y="695646"/>
                  </a:lnTo>
                  <a:lnTo>
                    <a:pt x="165112" y="646834"/>
                  </a:lnTo>
                  <a:lnTo>
                    <a:pt x="152652" y="598023"/>
                  </a:lnTo>
                  <a:lnTo>
                    <a:pt x="140192" y="549211"/>
                  </a:lnTo>
                  <a:lnTo>
                    <a:pt x="127732" y="500400"/>
                  </a:lnTo>
                  <a:lnTo>
                    <a:pt x="115273" y="451588"/>
                  </a:lnTo>
                  <a:lnTo>
                    <a:pt x="102813" y="402777"/>
                  </a:lnTo>
                  <a:lnTo>
                    <a:pt x="90353" y="353965"/>
                  </a:lnTo>
                  <a:lnTo>
                    <a:pt x="77894" y="305154"/>
                  </a:lnTo>
                  <a:lnTo>
                    <a:pt x="65434" y="256342"/>
                  </a:lnTo>
                  <a:lnTo>
                    <a:pt x="52974" y="207531"/>
                  </a:lnTo>
                  <a:lnTo>
                    <a:pt x="40515" y="158719"/>
                  </a:lnTo>
                  <a:lnTo>
                    <a:pt x="28055" y="109908"/>
                  </a:lnTo>
                  <a:lnTo>
                    <a:pt x="15595" y="61096"/>
                  </a:lnTo>
                  <a:lnTo>
                    <a:pt x="3135" y="12285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725779" y="1934587"/>
              <a:ext cx="118745" cy="133350"/>
            </a:xfrm>
            <a:custGeom>
              <a:avLst/>
              <a:gdLst/>
              <a:ahLst/>
              <a:cxnLst/>
              <a:rect l="l" t="t" r="r" b="b"/>
              <a:pathLst>
                <a:path w="118744" h="133350">
                  <a:moveTo>
                    <a:pt x="28917" y="0"/>
                  </a:moveTo>
                  <a:lnTo>
                    <a:pt x="0" y="133209"/>
                  </a:lnTo>
                  <a:lnTo>
                    <a:pt x="118135" y="103055"/>
                  </a:lnTo>
                  <a:lnTo>
                    <a:pt x="2891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301359" y="6740107"/>
              <a:ext cx="911225" cy="873125"/>
            </a:xfrm>
            <a:custGeom>
              <a:avLst/>
              <a:gdLst/>
              <a:ahLst/>
              <a:cxnLst/>
              <a:rect l="l" t="t" r="r" b="b"/>
              <a:pathLst>
                <a:path w="911225" h="873125">
                  <a:moveTo>
                    <a:pt x="180106" y="0"/>
                  </a:moveTo>
                  <a:lnTo>
                    <a:pt x="0" y="193894"/>
                  </a:lnTo>
                  <a:lnTo>
                    <a:pt x="730634" y="872572"/>
                  </a:lnTo>
                  <a:lnTo>
                    <a:pt x="910741" y="678677"/>
                  </a:lnTo>
                  <a:lnTo>
                    <a:pt x="180106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 rot="2520000">
            <a:off x="7267517" y="7107544"/>
            <a:ext cx="91811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2400" b="1" spc="-15" baseline="1736" dirty="0">
                <a:solidFill>
                  <a:srgbClr val="53585F"/>
                </a:solidFill>
                <a:latin typeface="Arial"/>
                <a:cs typeface="Arial"/>
              </a:rPr>
              <a:t>PUB</a:t>
            </a: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LISH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339761" y="7435768"/>
            <a:ext cx="5826125" cy="1031240"/>
            <a:chOff x="9339761" y="7435768"/>
            <a:chExt cx="5826125" cy="1031240"/>
          </a:xfrm>
        </p:grpSpPr>
        <p:sp>
          <p:nvSpPr>
            <p:cNvPr id="64" name="object 64"/>
            <p:cNvSpPr/>
            <p:nvPr/>
          </p:nvSpPr>
          <p:spPr>
            <a:xfrm>
              <a:off x="9352461" y="7485137"/>
              <a:ext cx="5715000" cy="863600"/>
            </a:xfrm>
            <a:custGeom>
              <a:avLst/>
              <a:gdLst/>
              <a:ahLst/>
              <a:cxnLst/>
              <a:rect l="l" t="t" r="r" b="b"/>
              <a:pathLst>
                <a:path w="5715000" h="863600">
                  <a:moveTo>
                    <a:pt x="0" y="710063"/>
                  </a:moveTo>
                  <a:lnTo>
                    <a:pt x="53490" y="718760"/>
                  </a:lnTo>
                  <a:lnTo>
                    <a:pt x="106899" y="727203"/>
                  </a:lnTo>
                  <a:lnTo>
                    <a:pt x="160226" y="735392"/>
                  </a:lnTo>
                  <a:lnTo>
                    <a:pt x="213471" y="743327"/>
                  </a:lnTo>
                  <a:lnTo>
                    <a:pt x="266635" y="751009"/>
                  </a:lnTo>
                  <a:lnTo>
                    <a:pt x="319717" y="758436"/>
                  </a:lnTo>
                  <a:lnTo>
                    <a:pt x="372716" y="765610"/>
                  </a:lnTo>
                  <a:lnTo>
                    <a:pt x="425634" y="772531"/>
                  </a:lnTo>
                  <a:lnTo>
                    <a:pt x="478471" y="779197"/>
                  </a:lnTo>
                  <a:lnTo>
                    <a:pt x="531225" y="785610"/>
                  </a:lnTo>
                  <a:lnTo>
                    <a:pt x="583898" y="791769"/>
                  </a:lnTo>
                  <a:lnTo>
                    <a:pt x="636488" y="797674"/>
                  </a:lnTo>
                  <a:lnTo>
                    <a:pt x="688997" y="803326"/>
                  </a:lnTo>
                  <a:lnTo>
                    <a:pt x="741424" y="808723"/>
                  </a:lnTo>
                  <a:lnTo>
                    <a:pt x="793770" y="813867"/>
                  </a:lnTo>
                  <a:lnTo>
                    <a:pt x="846033" y="818757"/>
                  </a:lnTo>
                  <a:lnTo>
                    <a:pt x="898215" y="823394"/>
                  </a:lnTo>
                  <a:lnTo>
                    <a:pt x="950315" y="827776"/>
                  </a:lnTo>
                  <a:lnTo>
                    <a:pt x="1002333" y="831905"/>
                  </a:lnTo>
                  <a:lnTo>
                    <a:pt x="1054269" y="835780"/>
                  </a:lnTo>
                  <a:lnTo>
                    <a:pt x="1106124" y="839402"/>
                  </a:lnTo>
                  <a:lnTo>
                    <a:pt x="1157896" y="842769"/>
                  </a:lnTo>
                  <a:lnTo>
                    <a:pt x="1209587" y="845883"/>
                  </a:lnTo>
                  <a:lnTo>
                    <a:pt x="1261196" y="848743"/>
                  </a:lnTo>
                  <a:lnTo>
                    <a:pt x="1312724" y="851350"/>
                  </a:lnTo>
                  <a:lnTo>
                    <a:pt x="1364169" y="853702"/>
                  </a:lnTo>
                  <a:lnTo>
                    <a:pt x="1415533" y="855801"/>
                  </a:lnTo>
                  <a:lnTo>
                    <a:pt x="1466814" y="857646"/>
                  </a:lnTo>
                  <a:lnTo>
                    <a:pt x="1518014" y="859237"/>
                  </a:lnTo>
                  <a:lnTo>
                    <a:pt x="1569132" y="860575"/>
                  </a:lnTo>
                  <a:lnTo>
                    <a:pt x="1620169" y="861659"/>
                  </a:lnTo>
                  <a:lnTo>
                    <a:pt x="1671123" y="862489"/>
                  </a:lnTo>
                  <a:lnTo>
                    <a:pt x="1721996" y="863065"/>
                  </a:lnTo>
                  <a:lnTo>
                    <a:pt x="1772787" y="863387"/>
                  </a:lnTo>
                  <a:lnTo>
                    <a:pt x="1823496" y="863456"/>
                  </a:lnTo>
                  <a:lnTo>
                    <a:pt x="1874123" y="863271"/>
                  </a:lnTo>
                  <a:lnTo>
                    <a:pt x="1924669" y="862832"/>
                  </a:lnTo>
                  <a:lnTo>
                    <a:pt x="1975133" y="862140"/>
                  </a:lnTo>
                  <a:lnTo>
                    <a:pt x="2025514" y="861194"/>
                  </a:lnTo>
                  <a:lnTo>
                    <a:pt x="2075814" y="859993"/>
                  </a:lnTo>
                  <a:lnTo>
                    <a:pt x="2126033" y="858540"/>
                  </a:lnTo>
                  <a:lnTo>
                    <a:pt x="2176169" y="856832"/>
                  </a:lnTo>
                  <a:lnTo>
                    <a:pt x="2226224" y="854871"/>
                  </a:lnTo>
                  <a:lnTo>
                    <a:pt x="2276196" y="852656"/>
                  </a:lnTo>
                  <a:lnTo>
                    <a:pt x="2326087" y="850187"/>
                  </a:lnTo>
                  <a:lnTo>
                    <a:pt x="2375897" y="847464"/>
                  </a:lnTo>
                  <a:lnTo>
                    <a:pt x="2425624" y="844488"/>
                  </a:lnTo>
                  <a:lnTo>
                    <a:pt x="2475270" y="841258"/>
                  </a:lnTo>
                  <a:lnTo>
                    <a:pt x="2524833" y="837774"/>
                  </a:lnTo>
                  <a:lnTo>
                    <a:pt x="2574315" y="834036"/>
                  </a:lnTo>
                  <a:lnTo>
                    <a:pt x="2623715" y="830045"/>
                  </a:lnTo>
                  <a:lnTo>
                    <a:pt x="2673034" y="825799"/>
                  </a:lnTo>
                  <a:lnTo>
                    <a:pt x="2722270" y="821300"/>
                  </a:lnTo>
                  <a:lnTo>
                    <a:pt x="2771425" y="816548"/>
                  </a:lnTo>
                  <a:lnTo>
                    <a:pt x="2820498" y="811541"/>
                  </a:lnTo>
                  <a:lnTo>
                    <a:pt x="2869489" y="806281"/>
                  </a:lnTo>
                  <a:lnTo>
                    <a:pt x="2918398" y="800767"/>
                  </a:lnTo>
                  <a:lnTo>
                    <a:pt x="2967225" y="794999"/>
                  </a:lnTo>
                  <a:lnTo>
                    <a:pt x="3015971" y="788978"/>
                  </a:lnTo>
                  <a:lnTo>
                    <a:pt x="3064635" y="782703"/>
                  </a:lnTo>
                  <a:lnTo>
                    <a:pt x="3113217" y="776174"/>
                  </a:lnTo>
                  <a:lnTo>
                    <a:pt x="3161717" y="769391"/>
                  </a:lnTo>
                  <a:lnTo>
                    <a:pt x="3210135" y="762354"/>
                  </a:lnTo>
                  <a:lnTo>
                    <a:pt x="3258472" y="755064"/>
                  </a:lnTo>
                  <a:lnTo>
                    <a:pt x="3306727" y="747520"/>
                  </a:lnTo>
                  <a:lnTo>
                    <a:pt x="3354899" y="739722"/>
                  </a:lnTo>
                  <a:lnTo>
                    <a:pt x="3402991" y="731671"/>
                  </a:lnTo>
                  <a:lnTo>
                    <a:pt x="3451000" y="723365"/>
                  </a:lnTo>
                  <a:lnTo>
                    <a:pt x="3498927" y="714806"/>
                  </a:lnTo>
                  <a:lnTo>
                    <a:pt x="3546773" y="705993"/>
                  </a:lnTo>
                  <a:lnTo>
                    <a:pt x="3594537" y="696927"/>
                  </a:lnTo>
                  <a:lnTo>
                    <a:pt x="3642219" y="687606"/>
                  </a:lnTo>
                  <a:lnTo>
                    <a:pt x="3689819" y="678032"/>
                  </a:lnTo>
                  <a:lnTo>
                    <a:pt x="3737338" y="668204"/>
                  </a:lnTo>
                  <a:lnTo>
                    <a:pt x="3784774" y="658123"/>
                  </a:lnTo>
                  <a:lnTo>
                    <a:pt x="3832129" y="647787"/>
                  </a:lnTo>
                  <a:lnTo>
                    <a:pt x="3879402" y="637198"/>
                  </a:lnTo>
                  <a:lnTo>
                    <a:pt x="3926593" y="626355"/>
                  </a:lnTo>
                  <a:lnTo>
                    <a:pt x="3973703" y="615258"/>
                  </a:lnTo>
                  <a:lnTo>
                    <a:pt x="4020730" y="603908"/>
                  </a:lnTo>
                  <a:lnTo>
                    <a:pt x="4067676" y="592304"/>
                  </a:lnTo>
                  <a:lnTo>
                    <a:pt x="4114540" y="580446"/>
                  </a:lnTo>
                  <a:lnTo>
                    <a:pt x="4161322" y="568334"/>
                  </a:lnTo>
                  <a:lnTo>
                    <a:pt x="4208022" y="555968"/>
                  </a:lnTo>
                  <a:lnTo>
                    <a:pt x="4254641" y="543349"/>
                  </a:lnTo>
                  <a:lnTo>
                    <a:pt x="4301177" y="530476"/>
                  </a:lnTo>
                  <a:lnTo>
                    <a:pt x="4347632" y="517349"/>
                  </a:lnTo>
                  <a:lnTo>
                    <a:pt x="4394005" y="503969"/>
                  </a:lnTo>
                  <a:lnTo>
                    <a:pt x="4440297" y="490335"/>
                  </a:lnTo>
                  <a:lnTo>
                    <a:pt x="4486506" y="476447"/>
                  </a:lnTo>
                  <a:lnTo>
                    <a:pt x="4532634" y="462305"/>
                  </a:lnTo>
                  <a:lnTo>
                    <a:pt x="4578679" y="447909"/>
                  </a:lnTo>
                  <a:lnTo>
                    <a:pt x="4624643" y="433260"/>
                  </a:lnTo>
                  <a:lnTo>
                    <a:pt x="4670526" y="418357"/>
                  </a:lnTo>
                  <a:lnTo>
                    <a:pt x="4716326" y="403200"/>
                  </a:lnTo>
                  <a:lnTo>
                    <a:pt x="4762045" y="387789"/>
                  </a:lnTo>
                  <a:lnTo>
                    <a:pt x="4807681" y="372125"/>
                  </a:lnTo>
                  <a:lnTo>
                    <a:pt x="4853236" y="356207"/>
                  </a:lnTo>
                  <a:lnTo>
                    <a:pt x="4898709" y="340035"/>
                  </a:lnTo>
                  <a:lnTo>
                    <a:pt x="4944101" y="323609"/>
                  </a:lnTo>
                  <a:lnTo>
                    <a:pt x="4989410" y="306930"/>
                  </a:lnTo>
                  <a:lnTo>
                    <a:pt x="5034638" y="289997"/>
                  </a:lnTo>
                  <a:lnTo>
                    <a:pt x="5079784" y="272810"/>
                  </a:lnTo>
                  <a:lnTo>
                    <a:pt x="5124848" y="255369"/>
                  </a:lnTo>
                  <a:lnTo>
                    <a:pt x="5169830" y="237674"/>
                  </a:lnTo>
                  <a:lnTo>
                    <a:pt x="5214730" y="219726"/>
                  </a:lnTo>
                  <a:lnTo>
                    <a:pt x="5259549" y="201524"/>
                  </a:lnTo>
                  <a:lnTo>
                    <a:pt x="5304286" y="183069"/>
                  </a:lnTo>
                  <a:lnTo>
                    <a:pt x="5348941" y="164359"/>
                  </a:lnTo>
                  <a:lnTo>
                    <a:pt x="5393514" y="145396"/>
                  </a:lnTo>
                  <a:lnTo>
                    <a:pt x="5438005" y="126179"/>
                  </a:lnTo>
                  <a:lnTo>
                    <a:pt x="5482415" y="106708"/>
                  </a:lnTo>
                  <a:lnTo>
                    <a:pt x="5526743" y="86984"/>
                  </a:lnTo>
                  <a:lnTo>
                    <a:pt x="5570989" y="67005"/>
                  </a:lnTo>
                  <a:lnTo>
                    <a:pt x="5615153" y="46773"/>
                  </a:lnTo>
                  <a:lnTo>
                    <a:pt x="5659235" y="26287"/>
                  </a:lnTo>
                  <a:lnTo>
                    <a:pt x="5703235" y="5548"/>
                  </a:lnTo>
                  <a:lnTo>
                    <a:pt x="5714723" y="0"/>
                  </a:lnTo>
                </a:path>
              </a:pathLst>
            </a:custGeom>
            <a:ln w="254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029230" y="7435768"/>
              <a:ext cx="136525" cy="109855"/>
            </a:xfrm>
            <a:custGeom>
              <a:avLst/>
              <a:gdLst/>
              <a:ahLst/>
              <a:cxnLst/>
              <a:rect l="l" t="t" r="r" b="b"/>
              <a:pathLst>
                <a:path w="136525" h="109854">
                  <a:moveTo>
                    <a:pt x="0" y="0"/>
                  </a:moveTo>
                  <a:lnTo>
                    <a:pt x="53035" y="109783"/>
                  </a:lnTo>
                  <a:lnTo>
                    <a:pt x="136296" y="1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837927" y="8104868"/>
              <a:ext cx="1018540" cy="361950"/>
            </a:xfrm>
            <a:custGeom>
              <a:avLst/>
              <a:gdLst/>
              <a:ahLst/>
              <a:cxnLst/>
              <a:rect l="l" t="t" r="r" b="b"/>
              <a:pathLst>
                <a:path w="1018540" h="361950">
                  <a:moveTo>
                    <a:pt x="992323" y="0"/>
                  </a:moveTo>
                  <a:lnTo>
                    <a:pt x="0" y="98591"/>
                  </a:lnTo>
                  <a:lnTo>
                    <a:pt x="26164" y="361932"/>
                  </a:lnTo>
                  <a:lnTo>
                    <a:pt x="1018485" y="263340"/>
                  </a:lnTo>
                  <a:lnTo>
                    <a:pt x="99232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 rot="21300000">
            <a:off x="11887514" y="8227935"/>
            <a:ext cx="92802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INCLUDE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553105" y="7461963"/>
            <a:ext cx="1031875" cy="528320"/>
          </a:xfrm>
          <a:custGeom>
            <a:avLst/>
            <a:gdLst/>
            <a:ahLst/>
            <a:cxnLst/>
            <a:rect l="l" t="t" r="r" b="b"/>
            <a:pathLst>
              <a:path w="1031875" h="528320">
                <a:moveTo>
                  <a:pt x="958931" y="0"/>
                </a:moveTo>
                <a:lnTo>
                  <a:pt x="0" y="273645"/>
                </a:lnTo>
                <a:lnTo>
                  <a:pt x="72619" y="528124"/>
                </a:lnTo>
                <a:lnTo>
                  <a:pt x="1031551" y="254478"/>
                </a:lnTo>
                <a:lnTo>
                  <a:pt x="958931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 rot="20700000">
            <a:off x="9616767" y="7667647"/>
            <a:ext cx="92864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0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INCLUDE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90744" y="6077581"/>
            <a:ext cx="993775" cy="320675"/>
          </a:xfrm>
          <a:custGeom>
            <a:avLst/>
            <a:gdLst/>
            <a:ahLst/>
            <a:cxnLst/>
            <a:rect l="l" t="t" r="r" b="b"/>
            <a:pathLst>
              <a:path w="993775" h="320675">
                <a:moveTo>
                  <a:pt x="978270" y="0"/>
                </a:moveTo>
                <a:lnTo>
                  <a:pt x="0" y="56370"/>
                </a:lnTo>
                <a:lnTo>
                  <a:pt x="15224" y="320569"/>
                </a:lnTo>
                <a:lnTo>
                  <a:pt x="993494" y="264199"/>
                </a:lnTo>
                <a:lnTo>
                  <a:pt x="97827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 rot="21420000">
            <a:off x="7566802" y="6178510"/>
            <a:ext cx="84644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sz="1600" b="1" spc="-30" dirty="0">
                <a:solidFill>
                  <a:srgbClr val="53585F"/>
                </a:solidFill>
                <a:latin typeface="Arial"/>
                <a:cs typeface="Arial"/>
              </a:rPr>
              <a:t>CREAT</a:t>
            </a:r>
            <a:r>
              <a:rPr sz="2400" b="1" spc="-44" baseline="1736" dirty="0">
                <a:solidFill>
                  <a:srgbClr val="53585F"/>
                </a:solidFill>
                <a:latin typeface="Arial"/>
                <a:cs typeface="Arial"/>
              </a:rPr>
              <a:t>E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945430" y="4344987"/>
            <a:ext cx="731520" cy="1108710"/>
          </a:xfrm>
          <a:custGeom>
            <a:avLst/>
            <a:gdLst/>
            <a:ahLst/>
            <a:cxnLst/>
            <a:rect l="l" t="t" r="r" b="b"/>
            <a:pathLst>
              <a:path w="731520" h="1108710">
                <a:moveTo>
                  <a:pt x="494689" y="0"/>
                </a:moveTo>
                <a:lnTo>
                  <a:pt x="0" y="990334"/>
                </a:lnTo>
                <a:lnTo>
                  <a:pt x="236744" y="1108593"/>
                </a:lnTo>
                <a:lnTo>
                  <a:pt x="731433" y="118257"/>
                </a:lnTo>
                <a:lnTo>
                  <a:pt x="494689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 rot="17820000">
            <a:off x="6847300" y="4817204"/>
            <a:ext cx="1005006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CAPT</a:t>
            </a:r>
            <a:r>
              <a:rPr sz="2400" b="1" spc="-15" baseline="1736" dirty="0">
                <a:solidFill>
                  <a:srgbClr val="53585F"/>
                </a:solidFill>
                <a:latin typeface="Arial"/>
                <a:cs typeface="Arial"/>
              </a:rPr>
              <a:t>URE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155335" y="3298806"/>
            <a:ext cx="438784" cy="300990"/>
          </a:xfrm>
          <a:custGeom>
            <a:avLst/>
            <a:gdLst/>
            <a:ahLst/>
            <a:cxnLst/>
            <a:rect l="l" t="t" r="r" b="b"/>
            <a:pathLst>
              <a:path w="438784" h="300989">
                <a:moveTo>
                  <a:pt x="414780" y="0"/>
                </a:moveTo>
                <a:lnTo>
                  <a:pt x="0" y="36925"/>
                </a:lnTo>
                <a:lnTo>
                  <a:pt x="23465" y="300520"/>
                </a:lnTo>
                <a:lnTo>
                  <a:pt x="438247" y="263594"/>
                </a:lnTo>
                <a:lnTo>
                  <a:pt x="41478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 rot="21300000">
            <a:off x="10234377" y="3388634"/>
            <a:ext cx="287817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600" b="1" spc="-25" dirty="0">
                <a:solidFill>
                  <a:srgbClr val="53585F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645226" y="2040779"/>
            <a:ext cx="482600" cy="393700"/>
          </a:xfrm>
          <a:custGeom>
            <a:avLst/>
            <a:gdLst/>
            <a:ahLst/>
            <a:cxnLst/>
            <a:rect l="l" t="t" r="r" b="b"/>
            <a:pathLst>
              <a:path w="482600" h="393700">
                <a:moveTo>
                  <a:pt x="390226" y="0"/>
                </a:moveTo>
                <a:lnTo>
                  <a:pt x="0" y="145365"/>
                </a:lnTo>
                <a:lnTo>
                  <a:pt x="92381" y="393354"/>
                </a:lnTo>
                <a:lnTo>
                  <a:pt x="482606" y="247989"/>
                </a:lnTo>
                <a:lnTo>
                  <a:pt x="39022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 rot="20400000">
            <a:off x="10756894" y="2174892"/>
            <a:ext cx="28871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600" b="1" spc="-25" dirty="0">
                <a:solidFill>
                  <a:srgbClr val="53585F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3833450" y="2543094"/>
            <a:ext cx="488950" cy="1076325"/>
          </a:xfrm>
          <a:custGeom>
            <a:avLst/>
            <a:gdLst/>
            <a:ahLst/>
            <a:cxnLst/>
            <a:rect l="l" t="t" r="r" b="b"/>
            <a:pathLst>
              <a:path w="488950" h="1076325">
                <a:moveTo>
                  <a:pt x="258089" y="0"/>
                </a:moveTo>
                <a:lnTo>
                  <a:pt x="0" y="58519"/>
                </a:lnTo>
                <a:lnTo>
                  <a:pt x="230644" y="1075709"/>
                </a:lnTo>
                <a:lnTo>
                  <a:pt x="488734" y="1017189"/>
                </a:lnTo>
                <a:lnTo>
                  <a:pt x="258089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 rot="4620000">
            <a:off x="13589769" y="2988881"/>
            <a:ext cx="89398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SOURCE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4683486" y="5303531"/>
            <a:ext cx="627380" cy="866775"/>
          </a:xfrm>
          <a:custGeom>
            <a:avLst/>
            <a:gdLst/>
            <a:ahLst/>
            <a:cxnLst/>
            <a:rect l="l" t="t" r="r" b="b"/>
            <a:pathLst>
              <a:path w="627380" h="866775">
                <a:moveTo>
                  <a:pt x="233933" y="0"/>
                </a:moveTo>
                <a:lnTo>
                  <a:pt x="0" y="123728"/>
                </a:lnTo>
                <a:lnTo>
                  <a:pt x="392925" y="866631"/>
                </a:lnTo>
                <a:lnTo>
                  <a:pt x="626859" y="742903"/>
                </a:lnTo>
                <a:lnTo>
                  <a:pt x="233933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 rot="3720000">
            <a:off x="14664977" y="5654957"/>
            <a:ext cx="59042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600" b="1" spc="-20" dirty="0">
                <a:solidFill>
                  <a:srgbClr val="53585F"/>
                </a:solidFill>
                <a:latin typeface="Arial"/>
                <a:cs typeface="Arial"/>
              </a:rPr>
              <a:t>USES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866088" y="6473500"/>
            <a:ext cx="880110" cy="542290"/>
          </a:xfrm>
          <a:custGeom>
            <a:avLst/>
            <a:gdLst/>
            <a:ahLst/>
            <a:cxnLst/>
            <a:rect l="l" t="t" r="r" b="b"/>
            <a:pathLst>
              <a:path w="880109" h="542290">
                <a:moveTo>
                  <a:pt x="92608" y="0"/>
                </a:moveTo>
                <a:lnTo>
                  <a:pt x="0" y="247903"/>
                </a:lnTo>
                <a:lnTo>
                  <a:pt x="787273" y="542008"/>
                </a:lnTo>
                <a:lnTo>
                  <a:pt x="879881" y="294104"/>
                </a:lnTo>
                <a:lnTo>
                  <a:pt x="92608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 rot="1200000">
            <a:off x="13995680" y="6682644"/>
            <a:ext cx="59161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600" b="1" spc="-20" dirty="0">
                <a:solidFill>
                  <a:srgbClr val="53585F"/>
                </a:solidFill>
                <a:latin typeface="Arial"/>
                <a:cs typeface="Arial"/>
              </a:rPr>
              <a:t>USES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1216851" y="6105547"/>
            <a:ext cx="416559" cy="264795"/>
          </a:xfrm>
          <a:custGeom>
            <a:avLst/>
            <a:gdLst/>
            <a:ahLst/>
            <a:cxnLst/>
            <a:rect l="l" t="t" r="r" b="b"/>
            <a:pathLst>
              <a:path w="416559" h="264795">
                <a:moveTo>
                  <a:pt x="0" y="0"/>
                </a:moveTo>
                <a:lnTo>
                  <a:pt x="416422" y="0"/>
                </a:lnTo>
                <a:lnTo>
                  <a:pt x="416422" y="264637"/>
                </a:lnTo>
                <a:lnTo>
                  <a:pt x="0" y="264637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1315700" y="6121400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5" dirty="0">
                <a:solidFill>
                  <a:srgbClr val="53585F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1755894" y="5071273"/>
            <a:ext cx="467995" cy="356235"/>
          </a:xfrm>
          <a:custGeom>
            <a:avLst/>
            <a:gdLst/>
            <a:ahLst/>
            <a:cxnLst/>
            <a:rect l="l" t="t" r="r" b="b"/>
            <a:pathLst>
              <a:path w="467995" h="356235">
                <a:moveTo>
                  <a:pt x="404427" y="0"/>
                </a:moveTo>
                <a:lnTo>
                  <a:pt x="0" y="99221"/>
                </a:lnTo>
                <a:lnTo>
                  <a:pt x="63054" y="356237"/>
                </a:lnTo>
                <a:lnTo>
                  <a:pt x="467483" y="257016"/>
                </a:lnTo>
                <a:lnTo>
                  <a:pt x="404427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 rot="20820000">
            <a:off x="11855016" y="5188543"/>
            <a:ext cx="28962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sz="1600" b="1" spc="-25" dirty="0">
                <a:solidFill>
                  <a:srgbClr val="53585F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0194103" y="5551112"/>
            <a:ext cx="669925" cy="853440"/>
          </a:xfrm>
          <a:custGeom>
            <a:avLst/>
            <a:gdLst/>
            <a:ahLst/>
            <a:cxnLst/>
            <a:rect l="l" t="t" r="r" b="b"/>
            <a:pathLst>
              <a:path w="669925" h="853439">
                <a:moveTo>
                  <a:pt x="224395" y="0"/>
                </a:moveTo>
                <a:lnTo>
                  <a:pt x="0" y="140285"/>
                </a:lnTo>
                <a:lnTo>
                  <a:pt x="445510" y="852898"/>
                </a:lnTo>
                <a:lnTo>
                  <a:pt x="669904" y="712612"/>
                </a:lnTo>
                <a:lnTo>
                  <a:pt x="224395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 rot="3420000">
            <a:off x="10195686" y="5899186"/>
            <a:ext cx="59280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600" b="1" spc="-20" dirty="0">
                <a:solidFill>
                  <a:srgbClr val="53585F"/>
                </a:solidFill>
                <a:latin typeface="Arial"/>
                <a:cs typeface="Arial"/>
              </a:rPr>
              <a:t>USES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481951" y="3622328"/>
            <a:ext cx="999490" cy="676275"/>
          </a:xfrm>
          <a:custGeom>
            <a:avLst/>
            <a:gdLst/>
            <a:ahLst/>
            <a:cxnLst/>
            <a:rect l="l" t="t" r="r" b="b"/>
            <a:pathLst>
              <a:path w="999490" h="676275">
                <a:moveTo>
                  <a:pt x="881230" y="0"/>
                </a:moveTo>
                <a:lnTo>
                  <a:pt x="0" y="439105"/>
                </a:lnTo>
                <a:lnTo>
                  <a:pt x="118024" y="675966"/>
                </a:lnTo>
                <a:lnTo>
                  <a:pt x="999255" y="236860"/>
                </a:lnTo>
                <a:lnTo>
                  <a:pt x="88123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 rot="20040000">
            <a:off x="10553564" y="3897276"/>
            <a:ext cx="89460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SOU</a:t>
            </a:r>
            <a:r>
              <a:rPr sz="2400" b="1" spc="-15" baseline="1736" dirty="0">
                <a:solidFill>
                  <a:srgbClr val="53585F"/>
                </a:solidFill>
                <a:latin typeface="Arial"/>
                <a:cs typeface="Arial"/>
              </a:rPr>
              <a:t>RCE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2952755" y="3550720"/>
            <a:ext cx="1059815" cy="597535"/>
          </a:xfrm>
          <a:custGeom>
            <a:avLst/>
            <a:gdLst/>
            <a:ahLst/>
            <a:cxnLst/>
            <a:rect l="l" t="t" r="r" b="b"/>
            <a:pathLst>
              <a:path w="1059815" h="597535">
                <a:moveTo>
                  <a:pt x="89433" y="0"/>
                </a:moveTo>
                <a:lnTo>
                  <a:pt x="0" y="249069"/>
                </a:lnTo>
                <a:lnTo>
                  <a:pt x="969987" y="597339"/>
                </a:lnTo>
                <a:lnTo>
                  <a:pt x="1059408" y="348270"/>
                </a:lnTo>
                <a:lnTo>
                  <a:pt x="89433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 rot="1140000">
            <a:off x="13019954" y="3789308"/>
            <a:ext cx="89583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sz="2400" b="1" spc="-15" baseline="3472" dirty="0">
                <a:solidFill>
                  <a:srgbClr val="53585F"/>
                </a:solidFill>
                <a:latin typeface="Arial"/>
                <a:cs typeface="Arial"/>
              </a:rPr>
              <a:t>SO</a:t>
            </a:r>
            <a:r>
              <a:rPr sz="2400" b="1" spc="-15" baseline="1736" dirty="0">
                <a:solidFill>
                  <a:srgbClr val="53585F"/>
                </a:solidFill>
                <a:latin typeface="Arial"/>
                <a:cs typeface="Arial"/>
              </a:rPr>
              <a:t>UR</a:t>
            </a:r>
            <a:r>
              <a:rPr sz="1600" b="1" spc="-10" dirty="0">
                <a:solidFill>
                  <a:srgbClr val="53585F"/>
                </a:solidFill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4" name="object 9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5300" y="8039100"/>
            <a:ext cx="20193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306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0" y="368300"/>
            <a:ext cx="864806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b="0" spc="-320" dirty="0">
                <a:solidFill>
                  <a:srgbClr val="000000"/>
                </a:solidFill>
                <a:latin typeface="Arial MT"/>
                <a:cs typeface="Arial MT"/>
              </a:rPr>
              <a:t>Property</a:t>
            </a:r>
            <a:r>
              <a:rPr sz="7400" b="0" spc="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7400" b="0" spc="-320" dirty="0">
                <a:solidFill>
                  <a:srgbClr val="000000"/>
                </a:solidFill>
                <a:latin typeface="Arial MT"/>
                <a:cs typeface="Arial MT"/>
              </a:rPr>
              <a:t>Graph</a:t>
            </a:r>
            <a:r>
              <a:rPr sz="7400" b="0" spc="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7400" b="0" spc="-145" dirty="0">
                <a:solidFill>
                  <a:srgbClr val="000000"/>
                </a:solidFill>
                <a:latin typeface="Arial MT"/>
                <a:cs typeface="Arial MT"/>
              </a:rPr>
              <a:t>Model</a:t>
            </a:r>
            <a:endParaRPr sz="7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10575" y="3097687"/>
            <a:ext cx="4200525" cy="597535"/>
            <a:chOff x="6710575" y="3097687"/>
            <a:chExt cx="4200525" cy="597535"/>
          </a:xfrm>
        </p:grpSpPr>
        <p:sp>
          <p:nvSpPr>
            <p:cNvPr id="5" name="object 5"/>
            <p:cNvSpPr/>
            <p:nvPr/>
          </p:nvSpPr>
          <p:spPr>
            <a:xfrm>
              <a:off x="6776615" y="3270222"/>
              <a:ext cx="4068445" cy="246379"/>
            </a:xfrm>
            <a:custGeom>
              <a:avLst/>
              <a:gdLst/>
              <a:ahLst/>
              <a:cxnLst/>
              <a:rect l="l" t="t" r="r" b="b"/>
              <a:pathLst>
                <a:path w="4068445" h="246379">
                  <a:moveTo>
                    <a:pt x="3767453" y="0"/>
                  </a:moveTo>
                  <a:lnTo>
                    <a:pt x="3767453" y="82022"/>
                  </a:lnTo>
                  <a:lnTo>
                    <a:pt x="0" y="82022"/>
                  </a:lnTo>
                  <a:lnTo>
                    <a:pt x="0" y="164047"/>
                  </a:lnTo>
                  <a:lnTo>
                    <a:pt x="3767453" y="164047"/>
                  </a:lnTo>
                  <a:lnTo>
                    <a:pt x="3767453" y="246070"/>
                  </a:lnTo>
                  <a:lnTo>
                    <a:pt x="4068267" y="123035"/>
                  </a:lnTo>
                  <a:lnTo>
                    <a:pt x="376745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76615" y="3270222"/>
              <a:ext cx="4068445" cy="246379"/>
            </a:xfrm>
            <a:custGeom>
              <a:avLst/>
              <a:gdLst/>
              <a:ahLst/>
              <a:cxnLst/>
              <a:rect l="l" t="t" r="r" b="b"/>
              <a:pathLst>
                <a:path w="4068445" h="246379">
                  <a:moveTo>
                    <a:pt x="0" y="82024"/>
                  </a:moveTo>
                  <a:lnTo>
                    <a:pt x="3767455" y="82024"/>
                  </a:lnTo>
                  <a:lnTo>
                    <a:pt x="3767455" y="0"/>
                  </a:lnTo>
                  <a:lnTo>
                    <a:pt x="4068267" y="123035"/>
                  </a:lnTo>
                  <a:lnTo>
                    <a:pt x="3767455" y="246071"/>
                  </a:lnTo>
                  <a:lnTo>
                    <a:pt x="3767455" y="164047"/>
                  </a:lnTo>
                  <a:lnTo>
                    <a:pt x="0" y="164047"/>
                  </a:lnTo>
                  <a:lnTo>
                    <a:pt x="0" y="82024"/>
                  </a:lnTo>
                  <a:close/>
                </a:path>
              </a:pathLst>
            </a:custGeom>
            <a:ln w="131842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42898" y="3125309"/>
              <a:ext cx="3260725" cy="542290"/>
            </a:xfrm>
            <a:custGeom>
              <a:avLst/>
              <a:gdLst/>
              <a:ahLst/>
              <a:cxnLst/>
              <a:rect l="l" t="t" r="r" b="b"/>
              <a:pathLst>
                <a:path w="3260725" h="542289">
                  <a:moveTo>
                    <a:pt x="3170365" y="0"/>
                  </a:moveTo>
                  <a:lnTo>
                    <a:pt x="90357" y="0"/>
                  </a:lnTo>
                  <a:lnTo>
                    <a:pt x="55186" y="7099"/>
                  </a:lnTo>
                  <a:lnTo>
                    <a:pt x="26465" y="26460"/>
                  </a:lnTo>
                  <a:lnTo>
                    <a:pt x="7100" y="55175"/>
                  </a:lnTo>
                  <a:lnTo>
                    <a:pt x="0" y="90340"/>
                  </a:lnTo>
                  <a:lnTo>
                    <a:pt x="0" y="451694"/>
                  </a:lnTo>
                  <a:lnTo>
                    <a:pt x="7100" y="486860"/>
                  </a:lnTo>
                  <a:lnTo>
                    <a:pt x="26465" y="515576"/>
                  </a:lnTo>
                  <a:lnTo>
                    <a:pt x="55186" y="534937"/>
                  </a:lnTo>
                  <a:lnTo>
                    <a:pt x="90357" y="542037"/>
                  </a:lnTo>
                  <a:lnTo>
                    <a:pt x="3170365" y="542037"/>
                  </a:lnTo>
                  <a:lnTo>
                    <a:pt x="3205537" y="534937"/>
                  </a:lnTo>
                  <a:lnTo>
                    <a:pt x="3234258" y="515576"/>
                  </a:lnTo>
                  <a:lnTo>
                    <a:pt x="3253622" y="486860"/>
                  </a:lnTo>
                  <a:lnTo>
                    <a:pt x="3260723" y="451694"/>
                  </a:lnTo>
                  <a:lnTo>
                    <a:pt x="3260723" y="90340"/>
                  </a:lnTo>
                  <a:lnTo>
                    <a:pt x="3253622" y="55175"/>
                  </a:lnTo>
                  <a:lnTo>
                    <a:pt x="3234258" y="26460"/>
                  </a:lnTo>
                  <a:lnTo>
                    <a:pt x="3205537" y="7099"/>
                  </a:lnTo>
                  <a:lnTo>
                    <a:pt x="3170365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42899" y="3125309"/>
              <a:ext cx="3260725" cy="542290"/>
            </a:xfrm>
            <a:custGeom>
              <a:avLst/>
              <a:gdLst/>
              <a:ahLst/>
              <a:cxnLst/>
              <a:rect l="l" t="t" r="r" b="b"/>
              <a:pathLst>
                <a:path w="3260725" h="542289">
                  <a:moveTo>
                    <a:pt x="0" y="90341"/>
                  </a:moveTo>
                  <a:lnTo>
                    <a:pt x="7100" y="55176"/>
                  </a:lnTo>
                  <a:lnTo>
                    <a:pt x="26465" y="26460"/>
                  </a:lnTo>
                  <a:lnTo>
                    <a:pt x="55187" y="7099"/>
                  </a:lnTo>
                  <a:lnTo>
                    <a:pt x="90358" y="0"/>
                  </a:lnTo>
                  <a:lnTo>
                    <a:pt x="3170365" y="0"/>
                  </a:lnTo>
                  <a:lnTo>
                    <a:pt x="3205537" y="7099"/>
                  </a:lnTo>
                  <a:lnTo>
                    <a:pt x="3234258" y="26460"/>
                  </a:lnTo>
                  <a:lnTo>
                    <a:pt x="3253623" y="55176"/>
                  </a:lnTo>
                  <a:lnTo>
                    <a:pt x="3260724" y="90341"/>
                  </a:lnTo>
                  <a:lnTo>
                    <a:pt x="3260724" y="451695"/>
                  </a:lnTo>
                  <a:lnTo>
                    <a:pt x="3253623" y="486860"/>
                  </a:lnTo>
                  <a:lnTo>
                    <a:pt x="3234258" y="515576"/>
                  </a:lnTo>
                  <a:lnTo>
                    <a:pt x="3205537" y="534937"/>
                  </a:lnTo>
                  <a:lnTo>
                    <a:pt x="3170365" y="542036"/>
                  </a:lnTo>
                  <a:lnTo>
                    <a:pt x="90358" y="542036"/>
                  </a:lnTo>
                  <a:lnTo>
                    <a:pt x="55187" y="534937"/>
                  </a:lnTo>
                  <a:lnTo>
                    <a:pt x="26465" y="515576"/>
                  </a:lnTo>
                  <a:lnTo>
                    <a:pt x="7100" y="486860"/>
                  </a:lnTo>
                  <a:lnTo>
                    <a:pt x="0" y="451695"/>
                  </a:lnTo>
                  <a:lnTo>
                    <a:pt x="0" y="90341"/>
                  </a:lnTo>
                  <a:close/>
                </a:path>
              </a:pathLst>
            </a:custGeom>
            <a:ln w="54934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27382" y="3172679"/>
            <a:ext cx="2292350" cy="447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-80" dirty="0">
                <a:solidFill>
                  <a:srgbClr val="9F9F9F"/>
                </a:solidFill>
                <a:latin typeface="Arial MT"/>
                <a:cs typeface="Arial MT"/>
              </a:rPr>
              <a:t>REPORTS_TO</a:t>
            </a:r>
            <a:endParaRPr sz="275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66454" y="1825373"/>
            <a:ext cx="3230880" cy="3230245"/>
            <a:chOff x="3666454" y="1825373"/>
            <a:chExt cx="3230880" cy="323024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6454" y="1825373"/>
              <a:ext cx="3230774" cy="32301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48700" y="1862799"/>
              <a:ext cx="3068320" cy="3067685"/>
            </a:xfrm>
            <a:custGeom>
              <a:avLst/>
              <a:gdLst/>
              <a:ahLst/>
              <a:cxnLst/>
              <a:rect l="l" t="t" r="r" b="b"/>
              <a:pathLst>
                <a:path w="3068320" h="3067685">
                  <a:moveTo>
                    <a:pt x="1533936" y="0"/>
                  </a:moveTo>
                  <a:lnTo>
                    <a:pt x="1485243" y="758"/>
                  </a:lnTo>
                  <a:lnTo>
                    <a:pt x="1436928" y="3017"/>
                  </a:lnTo>
                  <a:lnTo>
                    <a:pt x="1389013" y="6755"/>
                  </a:lnTo>
                  <a:lnTo>
                    <a:pt x="1341522" y="11949"/>
                  </a:lnTo>
                  <a:lnTo>
                    <a:pt x="1294477" y="18577"/>
                  </a:lnTo>
                  <a:lnTo>
                    <a:pt x="1247900" y="26616"/>
                  </a:lnTo>
                  <a:lnTo>
                    <a:pt x="1201814" y="36044"/>
                  </a:lnTo>
                  <a:lnTo>
                    <a:pt x="1156241" y="46838"/>
                  </a:lnTo>
                  <a:lnTo>
                    <a:pt x="1111204" y="58977"/>
                  </a:lnTo>
                  <a:lnTo>
                    <a:pt x="1066724" y="72436"/>
                  </a:lnTo>
                  <a:lnTo>
                    <a:pt x="1022825" y="87195"/>
                  </a:lnTo>
                  <a:lnTo>
                    <a:pt x="979530" y="103231"/>
                  </a:lnTo>
                  <a:lnTo>
                    <a:pt x="936859" y="120520"/>
                  </a:lnTo>
                  <a:lnTo>
                    <a:pt x="894837" y="139042"/>
                  </a:lnTo>
                  <a:lnTo>
                    <a:pt x="853484" y="158772"/>
                  </a:lnTo>
                  <a:lnTo>
                    <a:pt x="812825" y="179689"/>
                  </a:lnTo>
                  <a:lnTo>
                    <a:pt x="772881" y="201771"/>
                  </a:lnTo>
                  <a:lnTo>
                    <a:pt x="733675" y="224994"/>
                  </a:lnTo>
                  <a:lnTo>
                    <a:pt x="695229" y="249337"/>
                  </a:lnTo>
                  <a:lnTo>
                    <a:pt x="657566" y="274776"/>
                  </a:lnTo>
                  <a:lnTo>
                    <a:pt x="620707" y="301290"/>
                  </a:lnTo>
                  <a:lnTo>
                    <a:pt x="584677" y="328856"/>
                  </a:lnTo>
                  <a:lnTo>
                    <a:pt x="549496" y="357452"/>
                  </a:lnTo>
                  <a:lnTo>
                    <a:pt x="515188" y="387055"/>
                  </a:lnTo>
                  <a:lnTo>
                    <a:pt x="481775" y="417642"/>
                  </a:lnTo>
                  <a:lnTo>
                    <a:pt x="449279" y="449191"/>
                  </a:lnTo>
                  <a:lnTo>
                    <a:pt x="417724" y="481681"/>
                  </a:lnTo>
                  <a:lnTo>
                    <a:pt x="387130" y="515087"/>
                  </a:lnTo>
                  <a:lnTo>
                    <a:pt x="357522" y="549388"/>
                  </a:lnTo>
                  <a:lnTo>
                    <a:pt x="328921" y="584562"/>
                  </a:lnTo>
                  <a:lnTo>
                    <a:pt x="301349" y="620586"/>
                  </a:lnTo>
                  <a:lnTo>
                    <a:pt x="274830" y="657437"/>
                  </a:lnTo>
                  <a:lnTo>
                    <a:pt x="249385" y="695092"/>
                  </a:lnTo>
                  <a:lnTo>
                    <a:pt x="225038" y="733531"/>
                  </a:lnTo>
                  <a:lnTo>
                    <a:pt x="201810" y="772730"/>
                  </a:lnTo>
                  <a:lnTo>
                    <a:pt x="179724" y="812666"/>
                  </a:lnTo>
                  <a:lnTo>
                    <a:pt x="158803" y="853317"/>
                  </a:lnTo>
                  <a:lnTo>
                    <a:pt x="139069" y="894661"/>
                  </a:lnTo>
                  <a:lnTo>
                    <a:pt x="120544" y="936675"/>
                  </a:lnTo>
                  <a:lnTo>
                    <a:pt x="103251" y="979337"/>
                  </a:lnTo>
                  <a:lnTo>
                    <a:pt x="87212" y="1022625"/>
                  </a:lnTo>
                  <a:lnTo>
                    <a:pt x="72451" y="1066515"/>
                  </a:lnTo>
                  <a:lnTo>
                    <a:pt x="58988" y="1110986"/>
                  </a:lnTo>
                  <a:lnTo>
                    <a:pt x="46847" y="1156014"/>
                  </a:lnTo>
                  <a:lnTo>
                    <a:pt x="36051" y="1201578"/>
                  </a:lnTo>
                  <a:lnTo>
                    <a:pt x="26621" y="1247656"/>
                  </a:lnTo>
                  <a:lnTo>
                    <a:pt x="18580" y="1294223"/>
                  </a:lnTo>
                  <a:lnTo>
                    <a:pt x="11951" y="1341259"/>
                  </a:lnTo>
                  <a:lnTo>
                    <a:pt x="6756" y="1388741"/>
                  </a:lnTo>
                  <a:lnTo>
                    <a:pt x="3017" y="1436646"/>
                  </a:lnTo>
                  <a:lnTo>
                    <a:pt x="758" y="1484951"/>
                  </a:lnTo>
                  <a:lnTo>
                    <a:pt x="0" y="1533635"/>
                  </a:lnTo>
                  <a:lnTo>
                    <a:pt x="758" y="1582319"/>
                  </a:lnTo>
                  <a:lnTo>
                    <a:pt x="3017" y="1630625"/>
                  </a:lnTo>
                  <a:lnTo>
                    <a:pt x="6756" y="1678529"/>
                  </a:lnTo>
                  <a:lnTo>
                    <a:pt x="11951" y="1726011"/>
                  </a:lnTo>
                  <a:lnTo>
                    <a:pt x="18580" y="1773047"/>
                  </a:lnTo>
                  <a:lnTo>
                    <a:pt x="26621" y="1819615"/>
                  </a:lnTo>
                  <a:lnTo>
                    <a:pt x="36051" y="1865692"/>
                  </a:lnTo>
                  <a:lnTo>
                    <a:pt x="46847" y="1911256"/>
                  </a:lnTo>
                  <a:lnTo>
                    <a:pt x="58988" y="1956285"/>
                  </a:lnTo>
                  <a:lnTo>
                    <a:pt x="72451" y="2000755"/>
                  </a:lnTo>
                  <a:lnTo>
                    <a:pt x="87212" y="2044646"/>
                  </a:lnTo>
                  <a:lnTo>
                    <a:pt x="103251" y="2087933"/>
                  </a:lnTo>
                  <a:lnTo>
                    <a:pt x="120544" y="2130595"/>
                  </a:lnTo>
                  <a:lnTo>
                    <a:pt x="139069" y="2172609"/>
                  </a:lnTo>
                  <a:lnTo>
                    <a:pt x="158803" y="2213954"/>
                  </a:lnTo>
                  <a:lnTo>
                    <a:pt x="179724" y="2254605"/>
                  </a:lnTo>
                  <a:lnTo>
                    <a:pt x="201810" y="2294541"/>
                  </a:lnTo>
                  <a:lnTo>
                    <a:pt x="225038" y="2333740"/>
                  </a:lnTo>
                  <a:lnTo>
                    <a:pt x="249385" y="2372178"/>
                  </a:lnTo>
                  <a:lnTo>
                    <a:pt x="274830" y="2409834"/>
                  </a:lnTo>
                  <a:lnTo>
                    <a:pt x="301349" y="2446685"/>
                  </a:lnTo>
                  <a:lnTo>
                    <a:pt x="328921" y="2482709"/>
                  </a:lnTo>
                  <a:lnTo>
                    <a:pt x="357522" y="2517882"/>
                  </a:lnTo>
                  <a:lnTo>
                    <a:pt x="387130" y="2552183"/>
                  </a:lnTo>
                  <a:lnTo>
                    <a:pt x="417724" y="2585590"/>
                  </a:lnTo>
                  <a:lnTo>
                    <a:pt x="449279" y="2618079"/>
                  </a:lnTo>
                  <a:lnTo>
                    <a:pt x="481775" y="2649629"/>
                  </a:lnTo>
                  <a:lnTo>
                    <a:pt x="515188" y="2680216"/>
                  </a:lnTo>
                  <a:lnTo>
                    <a:pt x="549496" y="2709819"/>
                  </a:lnTo>
                  <a:lnTo>
                    <a:pt x="584677" y="2738414"/>
                  </a:lnTo>
                  <a:lnTo>
                    <a:pt x="620707" y="2765980"/>
                  </a:lnTo>
                  <a:lnTo>
                    <a:pt x="657566" y="2792494"/>
                  </a:lnTo>
                  <a:lnTo>
                    <a:pt x="695229" y="2817934"/>
                  </a:lnTo>
                  <a:lnTo>
                    <a:pt x="733675" y="2842276"/>
                  </a:lnTo>
                  <a:lnTo>
                    <a:pt x="772881" y="2865500"/>
                  </a:lnTo>
                  <a:lnTo>
                    <a:pt x="812825" y="2887581"/>
                  </a:lnTo>
                  <a:lnTo>
                    <a:pt x="853484" y="2908498"/>
                  </a:lnTo>
                  <a:lnTo>
                    <a:pt x="894837" y="2928229"/>
                  </a:lnTo>
                  <a:lnTo>
                    <a:pt x="936859" y="2946750"/>
                  </a:lnTo>
                  <a:lnTo>
                    <a:pt x="979530" y="2964039"/>
                  </a:lnTo>
                  <a:lnTo>
                    <a:pt x="1022825" y="2980075"/>
                  </a:lnTo>
                  <a:lnTo>
                    <a:pt x="1066724" y="2994834"/>
                  </a:lnTo>
                  <a:lnTo>
                    <a:pt x="1111204" y="3008293"/>
                  </a:lnTo>
                  <a:lnTo>
                    <a:pt x="1156241" y="3020432"/>
                  </a:lnTo>
                  <a:lnTo>
                    <a:pt x="1201814" y="3031226"/>
                  </a:lnTo>
                  <a:lnTo>
                    <a:pt x="1247900" y="3040654"/>
                  </a:lnTo>
                  <a:lnTo>
                    <a:pt x="1294477" y="3048693"/>
                  </a:lnTo>
                  <a:lnTo>
                    <a:pt x="1341522" y="3055321"/>
                  </a:lnTo>
                  <a:lnTo>
                    <a:pt x="1389013" y="3060515"/>
                  </a:lnTo>
                  <a:lnTo>
                    <a:pt x="1436928" y="3064253"/>
                  </a:lnTo>
                  <a:lnTo>
                    <a:pt x="1485243" y="3066512"/>
                  </a:lnTo>
                  <a:lnTo>
                    <a:pt x="1533936" y="3067270"/>
                  </a:lnTo>
                  <a:lnTo>
                    <a:pt x="1582629" y="3066512"/>
                  </a:lnTo>
                  <a:lnTo>
                    <a:pt x="1630945" y="3064253"/>
                  </a:lnTo>
                  <a:lnTo>
                    <a:pt x="1678859" y="3060515"/>
                  </a:lnTo>
                  <a:lnTo>
                    <a:pt x="1726350" y="3055321"/>
                  </a:lnTo>
                  <a:lnTo>
                    <a:pt x="1773395" y="3048693"/>
                  </a:lnTo>
                  <a:lnTo>
                    <a:pt x="1819972" y="3040654"/>
                  </a:lnTo>
                  <a:lnTo>
                    <a:pt x="1866058" y="3031226"/>
                  </a:lnTo>
                  <a:lnTo>
                    <a:pt x="1911631" y="3020432"/>
                  </a:lnTo>
                  <a:lnTo>
                    <a:pt x="1956669" y="3008293"/>
                  </a:lnTo>
                  <a:lnTo>
                    <a:pt x="2001148" y="2994834"/>
                  </a:lnTo>
                  <a:lnTo>
                    <a:pt x="2045047" y="2980075"/>
                  </a:lnTo>
                  <a:lnTo>
                    <a:pt x="2088343" y="2964039"/>
                  </a:lnTo>
                  <a:lnTo>
                    <a:pt x="2131013" y="2946750"/>
                  </a:lnTo>
                  <a:lnTo>
                    <a:pt x="2173036" y="2928229"/>
                  </a:lnTo>
                  <a:lnTo>
                    <a:pt x="2214388" y="2908498"/>
                  </a:lnTo>
                  <a:lnTo>
                    <a:pt x="2255047" y="2887581"/>
                  </a:lnTo>
                  <a:lnTo>
                    <a:pt x="2294991" y="2865500"/>
                  </a:lnTo>
                  <a:lnTo>
                    <a:pt x="2334198" y="2842276"/>
                  </a:lnTo>
                  <a:lnTo>
                    <a:pt x="2372644" y="2817934"/>
                  </a:lnTo>
                  <a:lnTo>
                    <a:pt x="2410307" y="2792494"/>
                  </a:lnTo>
                  <a:lnTo>
                    <a:pt x="2447165" y="2765980"/>
                  </a:lnTo>
                  <a:lnTo>
                    <a:pt x="2483196" y="2738414"/>
                  </a:lnTo>
                  <a:lnTo>
                    <a:pt x="2518376" y="2709819"/>
                  </a:lnTo>
                  <a:lnTo>
                    <a:pt x="2552684" y="2680216"/>
                  </a:lnTo>
                  <a:lnTo>
                    <a:pt x="2586097" y="2649629"/>
                  </a:lnTo>
                  <a:lnTo>
                    <a:pt x="2618593" y="2618079"/>
                  </a:lnTo>
                  <a:lnTo>
                    <a:pt x="2650149" y="2585590"/>
                  </a:lnTo>
                  <a:lnTo>
                    <a:pt x="2680742" y="2552183"/>
                  </a:lnTo>
                  <a:lnTo>
                    <a:pt x="2710350" y="2517882"/>
                  </a:lnTo>
                  <a:lnTo>
                    <a:pt x="2738952" y="2482709"/>
                  </a:lnTo>
                  <a:lnTo>
                    <a:pt x="2766523" y="2446685"/>
                  </a:lnTo>
                  <a:lnTo>
                    <a:pt x="2793042" y="2409834"/>
                  </a:lnTo>
                  <a:lnTo>
                    <a:pt x="2818487" y="2372178"/>
                  </a:lnTo>
                  <a:lnTo>
                    <a:pt x="2842834" y="2333740"/>
                  </a:lnTo>
                  <a:lnTo>
                    <a:pt x="2866062" y="2294541"/>
                  </a:lnTo>
                  <a:lnTo>
                    <a:pt x="2888148" y="2254605"/>
                  </a:lnTo>
                  <a:lnTo>
                    <a:pt x="2909069" y="2213954"/>
                  </a:lnTo>
                  <a:lnTo>
                    <a:pt x="2928803" y="2172609"/>
                  </a:lnTo>
                  <a:lnTo>
                    <a:pt x="2947328" y="2130595"/>
                  </a:lnTo>
                  <a:lnTo>
                    <a:pt x="2964621" y="2087933"/>
                  </a:lnTo>
                  <a:lnTo>
                    <a:pt x="2980660" y="2044646"/>
                  </a:lnTo>
                  <a:lnTo>
                    <a:pt x="2995421" y="2000755"/>
                  </a:lnTo>
                  <a:lnTo>
                    <a:pt x="3008884" y="1956285"/>
                  </a:lnTo>
                  <a:lnTo>
                    <a:pt x="3021025" y="1911256"/>
                  </a:lnTo>
                  <a:lnTo>
                    <a:pt x="3031821" y="1865692"/>
                  </a:lnTo>
                  <a:lnTo>
                    <a:pt x="3041251" y="1819615"/>
                  </a:lnTo>
                  <a:lnTo>
                    <a:pt x="3049292" y="1773047"/>
                  </a:lnTo>
                  <a:lnTo>
                    <a:pt x="3055921" y="1726011"/>
                  </a:lnTo>
                  <a:lnTo>
                    <a:pt x="3061116" y="1678529"/>
                  </a:lnTo>
                  <a:lnTo>
                    <a:pt x="3064855" y="1630625"/>
                  </a:lnTo>
                  <a:lnTo>
                    <a:pt x="3067114" y="1582319"/>
                  </a:lnTo>
                  <a:lnTo>
                    <a:pt x="3067872" y="1533635"/>
                  </a:lnTo>
                  <a:lnTo>
                    <a:pt x="3067114" y="1484951"/>
                  </a:lnTo>
                  <a:lnTo>
                    <a:pt x="3064855" y="1436646"/>
                  </a:lnTo>
                  <a:lnTo>
                    <a:pt x="3061116" y="1388741"/>
                  </a:lnTo>
                  <a:lnTo>
                    <a:pt x="3055921" y="1341259"/>
                  </a:lnTo>
                  <a:lnTo>
                    <a:pt x="3049292" y="1294223"/>
                  </a:lnTo>
                  <a:lnTo>
                    <a:pt x="3041251" y="1247656"/>
                  </a:lnTo>
                  <a:lnTo>
                    <a:pt x="3031821" y="1201578"/>
                  </a:lnTo>
                  <a:lnTo>
                    <a:pt x="3021025" y="1156014"/>
                  </a:lnTo>
                  <a:lnTo>
                    <a:pt x="3008884" y="1110986"/>
                  </a:lnTo>
                  <a:lnTo>
                    <a:pt x="2995421" y="1066515"/>
                  </a:lnTo>
                  <a:lnTo>
                    <a:pt x="2980660" y="1022625"/>
                  </a:lnTo>
                  <a:lnTo>
                    <a:pt x="2964621" y="979337"/>
                  </a:lnTo>
                  <a:lnTo>
                    <a:pt x="2947328" y="936675"/>
                  </a:lnTo>
                  <a:lnTo>
                    <a:pt x="2928803" y="894661"/>
                  </a:lnTo>
                  <a:lnTo>
                    <a:pt x="2909069" y="853317"/>
                  </a:lnTo>
                  <a:lnTo>
                    <a:pt x="2888148" y="812666"/>
                  </a:lnTo>
                  <a:lnTo>
                    <a:pt x="2866062" y="772730"/>
                  </a:lnTo>
                  <a:lnTo>
                    <a:pt x="2842834" y="733531"/>
                  </a:lnTo>
                  <a:lnTo>
                    <a:pt x="2818487" y="695092"/>
                  </a:lnTo>
                  <a:lnTo>
                    <a:pt x="2793042" y="657437"/>
                  </a:lnTo>
                  <a:lnTo>
                    <a:pt x="2766523" y="620586"/>
                  </a:lnTo>
                  <a:lnTo>
                    <a:pt x="2738952" y="584562"/>
                  </a:lnTo>
                  <a:lnTo>
                    <a:pt x="2710350" y="549388"/>
                  </a:lnTo>
                  <a:lnTo>
                    <a:pt x="2680742" y="515087"/>
                  </a:lnTo>
                  <a:lnTo>
                    <a:pt x="2650149" y="481681"/>
                  </a:lnTo>
                  <a:lnTo>
                    <a:pt x="2618593" y="449191"/>
                  </a:lnTo>
                  <a:lnTo>
                    <a:pt x="2586097" y="417642"/>
                  </a:lnTo>
                  <a:lnTo>
                    <a:pt x="2552684" y="387055"/>
                  </a:lnTo>
                  <a:lnTo>
                    <a:pt x="2518376" y="357452"/>
                  </a:lnTo>
                  <a:lnTo>
                    <a:pt x="2483196" y="328856"/>
                  </a:lnTo>
                  <a:lnTo>
                    <a:pt x="2447165" y="301290"/>
                  </a:lnTo>
                  <a:lnTo>
                    <a:pt x="2410307" y="274776"/>
                  </a:lnTo>
                  <a:lnTo>
                    <a:pt x="2372644" y="249337"/>
                  </a:lnTo>
                  <a:lnTo>
                    <a:pt x="2334198" y="224994"/>
                  </a:lnTo>
                  <a:lnTo>
                    <a:pt x="2294991" y="201771"/>
                  </a:lnTo>
                  <a:lnTo>
                    <a:pt x="2255047" y="179689"/>
                  </a:lnTo>
                  <a:lnTo>
                    <a:pt x="2214388" y="158772"/>
                  </a:lnTo>
                  <a:lnTo>
                    <a:pt x="2173036" y="139042"/>
                  </a:lnTo>
                  <a:lnTo>
                    <a:pt x="2131013" y="120520"/>
                  </a:lnTo>
                  <a:lnTo>
                    <a:pt x="2088343" y="103231"/>
                  </a:lnTo>
                  <a:lnTo>
                    <a:pt x="2045047" y="87195"/>
                  </a:lnTo>
                  <a:lnTo>
                    <a:pt x="2001148" y="72436"/>
                  </a:lnTo>
                  <a:lnTo>
                    <a:pt x="1956669" y="58977"/>
                  </a:lnTo>
                  <a:lnTo>
                    <a:pt x="1911631" y="46838"/>
                  </a:lnTo>
                  <a:lnTo>
                    <a:pt x="1866058" y="36044"/>
                  </a:lnTo>
                  <a:lnTo>
                    <a:pt x="1819972" y="26616"/>
                  </a:lnTo>
                  <a:lnTo>
                    <a:pt x="1773395" y="18577"/>
                  </a:lnTo>
                  <a:lnTo>
                    <a:pt x="1726350" y="11949"/>
                  </a:lnTo>
                  <a:lnTo>
                    <a:pt x="1678859" y="6755"/>
                  </a:lnTo>
                  <a:lnTo>
                    <a:pt x="1630945" y="3017"/>
                  </a:lnTo>
                  <a:lnTo>
                    <a:pt x="1582629" y="758"/>
                  </a:lnTo>
                  <a:lnTo>
                    <a:pt x="1533936" y="0"/>
                  </a:lnTo>
                  <a:close/>
                </a:path>
              </a:pathLst>
            </a:custGeom>
            <a:solidFill>
              <a:srgbClr val="009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8555" y="2166216"/>
              <a:ext cx="2044418" cy="22647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74969" y="3598668"/>
            <a:ext cx="1271270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08DC1"/>
                </a:solidFill>
                <a:latin typeface="Calibri"/>
                <a:cs typeface="Calibri"/>
              </a:rPr>
              <a:t>Steven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897234" y="1803400"/>
            <a:ext cx="3253104" cy="3230245"/>
            <a:chOff x="10897234" y="1803400"/>
            <a:chExt cx="3253104" cy="323024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7234" y="1803400"/>
              <a:ext cx="3252751" cy="32301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991885" y="1844415"/>
              <a:ext cx="3068320" cy="3067685"/>
            </a:xfrm>
            <a:custGeom>
              <a:avLst/>
              <a:gdLst/>
              <a:ahLst/>
              <a:cxnLst/>
              <a:rect l="l" t="t" r="r" b="b"/>
              <a:pathLst>
                <a:path w="3068319" h="3067685">
                  <a:moveTo>
                    <a:pt x="1533936" y="0"/>
                  </a:moveTo>
                  <a:lnTo>
                    <a:pt x="1485242" y="758"/>
                  </a:lnTo>
                  <a:lnTo>
                    <a:pt x="1436927" y="3017"/>
                  </a:lnTo>
                  <a:lnTo>
                    <a:pt x="1389013" y="6755"/>
                  </a:lnTo>
                  <a:lnTo>
                    <a:pt x="1341522" y="11949"/>
                  </a:lnTo>
                  <a:lnTo>
                    <a:pt x="1294477" y="18577"/>
                  </a:lnTo>
                  <a:lnTo>
                    <a:pt x="1247900" y="26616"/>
                  </a:lnTo>
                  <a:lnTo>
                    <a:pt x="1201814" y="36044"/>
                  </a:lnTo>
                  <a:lnTo>
                    <a:pt x="1156241" y="46838"/>
                  </a:lnTo>
                  <a:lnTo>
                    <a:pt x="1111203" y="58977"/>
                  </a:lnTo>
                  <a:lnTo>
                    <a:pt x="1066724" y="72436"/>
                  </a:lnTo>
                  <a:lnTo>
                    <a:pt x="1022825" y="87195"/>
                  </a:lnTo>
                  <a:lnTo>
                    <a:pt x="979529" y="103231"/>
                  </a:lnTo>
                  <a:lnTo>
                    <a:pt x="936859" y="120520"/>
                  </a:lnTo>
                  <a:lnTo>
                    <a:pt x="894836" y="139042"/>
                  </a:lnTo>
                  <a:lnTo>
                    <a:pt x="853484" y="158772"/>
                  </a:lnTo>
                  <a:lnTo>
                    <a:pt x="812825" y="179689"/>
                  </a:lnTo>
                  <a:lnTo>
                    <a:pt x="772881" y="201771"/>
                  </a:lnTo>
                  <a:lnTo>
                    <a:pt x="733674" y="224994"/>
                  </a:lnTo>
                  <a:lnTo>
                    <a:pt x="695228" y="249337"/>
                  </a:lnTo>
                  <a:lnTo>
                    <a:pt x="657565" y="274776"/>
                  </a:lnTo>
                  <a:lnTo>
                    <a:pt x="620707" y="301290"/>
                  </a:lnTo>
                  <a:lnTo>
                    <a:pt x="584676" y="328856"/>
                  </a:lnTo>
                  <a:lnTo>
                    <a:pt x="549496" y="357452"/>
                  </a:lnTo>
                  <a:lnTo>
                    <a:pt x="515188" y="387055"/>
                  </a:lnTo>
                  <a:lnTo>
                    <a:pt x="481775" y="417642"/>
                  </a:lnTo>
                  <a:lnTo>
                    <a:pt x="449279" y="449191"/>
                  </a:lnTo>
                  <a:lnTo>
                    <a:pt x="417723" y="481681"/>
                  </a:lnTo>
                  <a:lnTo>
                    <a:pt x="387130" y="515087"/>
                  </a:lnTo>
                  <a:lnTo>
                    <a:pt x="357522" y="549388"/>
                  </a:lnTo>
                  <a:lnTo>
                    <a:pt x="328920" y="584562"/>
                  </a:lnTo>
                  <a:lnTo>
                    <a:pt x="301349" y="620586"/>
                  </a:lnTo>
                  <a:lnTo>
                    <a:pt x="274830" y="657437"/>
                  </a:lnTo>
                  <a:lnTo>
                    <a:pt x="249385" y="695092"/>
                  </a:lnTo>
                  <a:lnTo>
                    <a:pt x="225038" y="733531"/>
                  </a:lnTo>
                  <a:lnTo>
                    <a:pt x="201810" y="772730"/>
                  </a:lnTo>
                  <a:lnTo>
                    <a:pt x="179724" y="812666"/>
                  </a:lnTo>
                  <a:lnTo>
                    <a:pt x="158803" y="853317"/>
                  </a:lnTo>
                  <a:lnTo>
                    <a:pt x="139069" y="894661"/>
                  </a:lnTo>
                  <a:lnTo>
                    <a:pt x="120544" y="936675"/>
                  </a:lnTo>
                  <a:lnTo>
                    <a:pt x="103251" y="979337"/>
                  </a:lnTo>
                  <a:lnTo>
                    <a:pt x="87212" y="1022625"/>
                  </a:lnTo>
                  <a:lnTo>
                    <a:pt x="72451" y="1066515"/>
                  </a:lnTo>
                  <a:lnTo>
                    <a:pt x="58988" y="1110986"/>
                  </a:lnTo>
                  <a:lnTo>
                    <a:pt x="46847" y="1156014"/>
                  </a:lnTo>
                  <a:lnTo>
                    <a:pt x="36051" y="1201578"/>
                  </a:lnTo>
                  <a:lnTo>
                    <a:pt x="26621" y="1247656"/>
                  </a:lnTo>
                  <a:lnTo>
                    <a:pt x="18580" y="1294223"/>
                  </a:lnTo>
                  <a:lnTo>
                    <a:pt x="11951" y="1341259"/>
                  </a:lnTo>
                  <a:lnTo>
                    <a:pt x="6756" y="1388741"/>
                  </a:lnTo>
                  <a:lnTo>
                    <a:pt x="3017" y="1436646"/>
                  </a:lnTo>
                  <a:lnTo>
                    <a:pt x="758" y="1484951"/>
                  </a:lnTo>
                  <a:lnTo>
                    <a:pt x="0" y="1533635"/>
                  </a:lnTo>
                  <a:lnTo>
                    <a:pt x="758" y="1582319"/>
                  </a:lnTo>
                  <a:lnTo>
                    <a:pt x="3017" y="1630625"/>
                  </a:lnTo>
                  <a:lnTo>
                    <a:pt x="6756" y="1678529"/>
                  </a:lnTo>
                  <a:lnTo>
                    <a:pt x="11951" y="1726011"/>
                  </a:lnTo>
                  <a:lnTo>
                    <a:pt x="18580" y="1773047"/>
                  </a:lnTo>
                  <a:lnTo>
                    <a:pt x="26621" y="1819615"/>
                  </a:lnTo>
                  <a:lnTo>
                    <a:pt x="36051" y="1865692"/>
                  </a:lnTo>
                  <a:lnTo>
                    <a:pt x="46847" y="1911256"/>
                  </a:lnTo>
                  <a:lnTo>
                    <a:pt x="58988" y="1956285"/>
                  </a:lnTo>
                  <a:lnTo>
                    <a:pt x="72451" y="2000755"/>
                  </a:lnTo>
                  <a:lnTo>
                    <a:pt x="87212" y="2044646"/>
                  </a:lnTo>
                  <a:lnTo>
                    <a:pt x="103251" y="2087933"/>
                  </a:lnTo>
                  <a:lnTo>
                    <a:pt x="120544" y="2130595"/>
                  </a:lnTo>
                  <a:lnTo>
                    <a:pt x="139069" y="2172609"/>
                  </a:lnTo>
                  <a:lnTo>
                    <a:pt x="158803" y="2213954"/>
                  </a:lnTo>
                  <a:lnTo>
                    <a:pt x="179724" y="2254605"/>
                  </a:lnTo>
                  <a:lnTo>
                    <a:pt x="201810" y="2294541"/>
                  </a:lnTo>
                  <a:lnTo>
                    <a:pt x="225038" y="2333740"/>
                  </a:lnTo>
                  <a:lnTo>
                    <a:pt x="249385" y="2372178"/>
                  </a:lnTo>
                  <a:lnTo>
                    <a:pt x="274830" y="2409834"/>
                  </a:lnTo>
                  <a:lnTo>
                    <a:pt x="301349" y="2446685"/>
                  </a:lnTo>
                  <a:lnTo>
                    <a:pt x="328920" y="2482709"/>
                  </a:lnTo>
                  <a:lnTo>
                    <a:pt x="357522" y="2517882"/>
                  </a:lnTo>
                  <a:lnTo>
                    <a:pt x="387130" y="2552183"/>
                  </a:lnTo>
                  <a:lnTo>
                    <a:pt x="417723" y="2585590"/>
                  </a:lnTo>
                  <a:lnTo>
                    <a:pt x="449279" y="2618079"/>
                  </a:lnTo>
                  <a:lnTo>
                    <a:pt x="481775" y="2649629"/>
                  </a:lnTo>
                  <a:lnTo>
                    <a:pt x="515188" y="2680216"/>
                  </a:lnTo>
                  <a:lnTo>
                    <a:pt x="549496" y="2709819"/>
                  </a:lnTo>
                  <a:lnTo>
                    <a:pt x="584676" y="2738414"/>
                  </a:lnTo>
                  <a:lnTo>
                    <a:pt x="620707" y="2765980"/>
                  </a:lnTo>
                  <a:lnTo>
                    <a:pt x="657565" y="2792494"/>
                  </a:lnTo>
                  <a:lnTo>
                    <a:pt x="695228" y="2817934"/>
                  </a:lnTo>
                  <a:lnTo>
                    <a:pt x="733674" y="2842276"/>
                  </a:lnTo>
                  <a:lnTo>
                    <a:pt x="772881" y="2865500"/>
                  </a:lnTo>
                  <a:lnTo>
                    <a:pt x="812825" y="2887581"/>
                  </a:lnTo>
                  <a:lnTo>
                    <a:pt x="853484" y="2908498"/>
                  </a:lnTo>
                  <a:lnTo>
                    <a:pt x="894836" y="2928229"/>
                  </a:lnTo>
                  <a:lnTo>
                    <a:pt x="936859" y="2946750"/>
                  </a:lnTo>
                  <a:lnTo>
                    <a:pt x="979529" y="2964039"/>
                  </a:lnTo>
                  <a:lnTo>
                    <a:pt x="1022825" y="2980075"/>
                  </a:lnTo>
                  <a:lnTo>
                    <a:pt x="1066724" y="2994834"/>
                  </a:lnTo>
                  <a:lnTo>
                    <a:pt x="1111203" y="3008293"/>
                  </a:lnTo>
                  <a:lnTo>
                    <a:pt x="1156241" y="3020432"/>
                  </a:lnTo>
                  <a:lnTo>
                    <a:pt x="1201814" y="3031226"/>
                  </a:lnTo>
                  <a:lnTo>
                    <a:pt x="1247900" y="3040654"/>
                  </a:lnTo>
                  <a:lnTo>
                    <a:pt x="1294477" y="3048693"/>
                  </a:lnTo>
                  <a:lnTo>
                    <a:pt x="1341522" y="3055321"/>
                  </a:lnTo>
                  <a:lnTo>
                    <a:pt x="1389013" y="3060515"/>
                  </a:lnTo>
                  <a:lnTo>
                    <a:pt x="1436927" y="3064253"/>
                  </a:lnTo>
                  <a:lnTo>
                    <a:pt x="1485242" y="3066512"/>
                  </a:lnTo>
                  <a:lnTo>
                    <a:pt x="1533936" y="3067270"/>
                  </a:lnTo>
                  <a:lnTo>
                    <a:pt x="1582630" y="3066512"/>
                  </a:lnTo>
                  <a:lnTo>
                    <a:pt x="1630945" y="3064253"/>
                  </a:lnTo>
                  <a:lnTo>
                    <a:pt x="1678860" y="3060515"/>
                  </a:lnTo>
                  <a:lnTo>
                    <a:pt x="1726351" y="3055321"/>
                  </a:lnTo>
                  <a:lnTo>
                    <a:pt x="1773397" y="3048693"/>
                  </a:lnTo>
                  <a:lnTo>
                    <a:pt x="1819974" y="3040654"/>
                  </a:lnTo>
                  <a:lnTo>
                    <a:pt x="1866060" y="3031226"/>
                  </a:lnTo>
                  <a:lnTo>
                    <a:pt x="1911634" y="3020432"/>
                  </a:lnTo>
                  <a:lnTo>
                    <a:pt x="1956671" y="3008293"/>
                  </a:lnTo>
                  <a:lnTo>
                    <a:pt x="2001151" y="2994834"/>
                  </a:lnTo>
                  <a:lnTo>
                    <a:pt x="2045050" y="2980075"/>
                  </a:lnTo>
                  <a:lnTo>
                    <a:pt x="2088346" y="2964039"/>
                  </a:lnTo>
                  <a:lnTo>
                    <a:pt x="2131017" y="2946750"/>
                  </a:lnTo>
                  <a:lnTo>
                    <a:pt x="2173040" y="2928229"/>
                  </a:lnTo>
                  <a:lnTo>
                    <a:pt x="2214392" y="2908498"/>
                  </a:lnTo>
                  <a:lnTo>
                    <a:pt x="2255051" y="2887581"/>
                  </a:lnTo>
                  <a:lnTo>
                    <a:pt x="2294995" y="2865500"/>
                  </a:lnTo>
                  <a:lnTo>
                    <a:pt x="2334202" y="2842276"/>
                  </a:lnTo>
                  <a:lnTo>
                    <a:pt x="2372648" y="2817934"/>
                  </a:lnTo>
                  <a:lnTo>
                    <a:pt x="2410311" y="2792494"/>
                  </a:lnTo>
                  <a:lnTo>
                    <a:pt x="2447170" y="2765980"/>
                  </a:lnTo>
                  <a:lnTo>
                    <a:pt x="2483200" y="2738414"/>
                  </a:lnTo>
                  <a:lnTo>
                    <a:pt x="2518381" y="2709819"/>
                  </a:lnTo>
                  <a:lnTo>
                    <a:pt x="2552689" y="2680216"/>
                  </a:lnTo>
                  <a:lnTo>
                    <a:pt x="2586102" y="2649629"/>
                  </a:lnTo>
                  <a:lnTo>
                    <a:pt x="2618598" y="2618079"/>
                  </a:lnTo>
                  <a:lnTo>
                    <a:pt x="2650154" y="2585590"/>
                  </a:lnTo>
                  <a:lnTo>
                    <a:pt x="2680747" y="2552183"/>
                  </a:lnTo>
                  <a:lnTo>
                    <a:pt x="2710355" y="2517882"/>
                  </a:lnTo>
                  <a:lnTo>
                    <a:pt x="2738957" y="2482709"/>
                  </a:lnTo>
                  <a:lnTo>
                    <a:pt x="2766528" y="2446685"/>
                  </a:lnTo>
                  <a:lnTo>
                    <a:pt x="2793047" y="2409834"/>
                  </a:lnTo>
                  <a:lnTo>
                    <a:pt x="2818492" y="2372178"/>
                  </a:lnTo>
                  <a:lnTo>
                    <a:pt x="2842839" y="2333740"/>
                  </a:lnTo>
                  <a:lnTo>
                    <a:pt x="2866067" y="2294541"/>
                  </a:lnTo>
                  <a:lnTo>
                    <a:pt x="2888153" y="2254605"/>
                  </a:lnTo>
                  <a:lnTo>
                    <a:pt x="2909074" y="2213954"/>
                  </a:lnTo>
                  <a:lnTo>
                    <a:pt x="2928809" y="2172609"/>
                  </a:lnTo>
                  <a:lnTo>
                    <a:pt x="2947333" y="2130595"/>
                  </a:lnTo>
                  <a:lnTo>
                    <a:pt x="2964626" y="2087933"/>
                  </a:lnTo>
                  <a:lnTo>
                    <a:pt x="2980665" y="2044646"/>
                  </a:lnTo>
                  <a:lnTo>
                    <a:pt x="2995427" y="2000755"/>
                  </a:lnTo>
                  <a:lnTo>
                    <a:pt x="3008889" y="1956285"/>
                  </a:lnTo>
                  <a:lnTo>
                    <a:pt x="3021030" y="1911256"/>
                  </a:lnTo>
                  <a:lnTo>
                    <a:pt x="3031826" y="1865692"/>
                  </a:lnTo>
                  <a:lnTo>
                    <a:pt x="3041256" y="1819615"/>
                  </a:lnTo>
                  <a:lnTo>
                    <a:pt x="3049297" y="1773047"/>
                  </a:lnTo>
                  <a:lnTo>
                    <a:pt x="3055926" y="1726011"/>
                  </a:lnTo>
                  <a:lnTo>
                    <a:pt x="3061121" y="1678529"/>
                  </a:lnTo>
                  <a:lnTo>
                    <a:pt x="3064860" y="1630625"/>
                  </a:lnTo>
                  <a:lnTo>
                    <a:pt x="3067119" y="1582319"/>
                  </a:lnTo>
                  <a:lnTo>
                    <a:pt x="3067878" y="1533635"/>
                  </a:lnTo>
                  <a:lnTo>
                    <a:pt x="3067119" y="1484951"/>
                  </a:lnTo>
                  <a:lnTo>
                    <a:pt x="3064860" y="1436646"/>
                  </a:lnTo>
                  <a:lnTo>
                    <a:pt x="3061121" y="1388741"/>
                  </a:lnTo>
                  <a:lnTo>
                    <a:pt x="3055926" y="1341259"/>
                  </a:lnTo>
                  <a:lnTo>
                    <a:pt x="3049297" y="1294223"/>
                  </a:lnTo>
                  <a:lnTo>
                    <a:pt x="3041256" y="1247656"/>
                  </a:lnTo>
                  <a:lnTo>
                    <a:pt x="3031826" y="1201578"/>
                  </a:lnTo>
                  <a:lnTo>
                    <a:pt x="3021030" y="1156014"/>
                  </a:lnTo>
                  <a:lnTo>
                    <a:pt x="3008889" y="1110986"/>
                  </a:lnTo>
                  <a:lnTo>
                    <a:pt x="2995427" y="1066515"/>
                  </a:lnTo>
                  <a:lnTo>
                    <a:pt x="2980665" y="1022625"/>
                  </a:lnTo>
                  <a:lnTo>
                    <a:pt x="2964626" y="979337"/>
                  </a:lnTo>
                  <a:lnTo>
                    <a:pt x="2947333" y="936675"/>
                  </a:lnTo>
                  <a:lnTo>
                    <a:pt x="2928809" y="894661"/>
                  </a:lnTo>
                  <a:lnTo>
                    <a:pt x="2909074" y="853317"/>
                  </a:lnTo>
                  <a:lnTo>
                    <a:pt x="2888153" y="812666"/>
                  </a:lnTo>
                  <a:lnTo>
                    <a:pt x="2866067" y="772730"/>
                  </a:lnTo>
                  <a:lnTo>
                    <a:pt x="2842839" y="733531"/>
                  </a:lnTo>
                  <a:lnTo>
                    <a:pt x="2818492" y="695092"/>
                  </a:lnTo>
                  <a:lnTo>
                    <a:pt x="2793047" y="657437"/>
                  </a:lnTo>
                  <a:lnTo>
                    <a:pt x="2766528" y="620586"/>
                  </a:lnTo>
                  <a:lnTo>
                    <a:pt x="2738957" y="584562"/>
                  </a:lnTo>
                  <a:lnTo>
                    <a:pt x="2710355" y="549388"/>
                  </a:lnTo>
                  <a:lnTo>
                    <a:pt x="2680747" y="515087"/>
                  </a:lnTo>
                  <a:lnTo>
                    <a:pt x="2650154" y="481681"/>
                  </a:lnTo>
                  <a:lnTo>
                    <a:pt x="2618598" y="449191"/>
                  </a:lnTo>
                  <a:lnTo>
                    <a:pt x="2586102" y="417642"/>
                  </a:lnTo>
                  <a:lnTo>
                    <a:pt x="2552689" y="387055"/>
                  </a:lnTo>
                  <a:lnTo>
                    <a:pt x="2518381" y="357452"/>
                  </a:lnTo>
                  <a:lnTo>
                    <a:pt x="2483200" y="328856"/>
                  </a:lnTo>
                  <a:lnTo>
                    <a:pt x="2447170" y="301290"/>
                  </a:lnTo>
                  <a:lnTo>
                    <a:pt x="2410311" y="274776"/>
                  </a:lnTo>
                  <a:lnTo>
                    <a:pt x="2372648" y="249337"/>
                  </a:lnTo>
                  <a:lnTo>
                    <a:pt x="2334202" y="224994"/>
                  </a:lnTo>
                  <a:lnTo>
                    <a:pt x="2294995" y="201771"/>
                  </a:lnTo>
                  <a:lnTo>
                    <a:pt x="2255051" y="179689"/>
                  </a:lnTo>
                  <a:lnTo>
                    <a:pt x="2214392" y="158772"/>
                  </a:lnTo>
                  <a:lnTo>
                    <a:pt x="2173040" y="139042"/>
                  </a:lnTo>
                  <a:lnTo>
                    <a:pt x="2131017" y="120520"/>
                  </a:lnTo>
                  <a:lnTo>
                    <a:pt x="2088346" y="103231"/>
                  </a:lnTo>
                  <a:lnTo>
                    <a:pt x="2045050" y="87195"/>
                  </a:lnTo>
                  <a:lnTo>
                    <a:pt x="2001151" y="72436"/>
                  </a:lnTo>
                  <a:lnTo>
                    <a:pt x="1956671" y="58977"/>
                  </a:lnTo>
                  <a:lnTo>
                    <a:pt x="1911634" y="46838"/>
                  </a:lnTo>
                  <a:lnTo>
                    <a:pt x="1866060" y="36044"/>
                  </a:lnTo>
                  <a:lnTo>
                    <a:pt x="1819974" y="26616"/>
                  </a:lnTo>
                  <a:lnTo>
                    <a:pt x="1773397" y="18577"/>
                  </a:lnTo>
                  <a:lnTo>
                    <a:pt x="1726351" y="11949"/>
                  </a:lnTo>
                  <a:lnTo>
                    <a:pt x="1678860" y="6755"/>
                  </a:lnTo>
                  <a:lnTo>
                    <a:pt x="1630945" y="3017"/>
                  </a:lnTo>
                  <a:lnTo>
                    <a:pt x="1582630" y="758"/>
                  </a:lnTo>
                  <a:lnTo>
                    <a:pt x="1533936" y="0"/>
                  </a:lnTo>
                  <a:close/>
                </a:path>
              </a:pathLst>
            </a:custGeom>
            <a:solidFill>
              <a:srgbClr val="009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9016" y="2159480"/>
              <a:ext cx="1865682" cy="227153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786711" y="3587386"/>
            <a:ext cx="1468755" cy="553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008DC1"/>
                </a:solidFill>
                <a:latin typeface="Calibri"/>
                <a:cs typeface="Calibri"/>
              </a:rPr>
              <a:t>Andrew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86841" y="5639067"/>
            <a:ext cx="13035915" cy="1701800"/>
            <a:chOff x="2586841" y="5639067"/>
            <a:chExt cx="13035915" cy="1701800"/>
          </a:xfrm>
        </p:grpSpPr>
        <p:sp>
          <p:nvSpPr>
            <p:cNvPr id="21" name="object 21"/>
            <p:cNvSpPr/>
            <p:nvPr/>
          </p:nvSpPr>
          <p:spPr>
            <a:xfrm>
              <a:off x="12473258" y="7097529"/>
              <a:ext cx="3127375" cy="0"/>
            </a:xfrm>
            <a:custGeom>
              <a:avLst/>
              <a:gdLst/>
              <a:ahLst/>
              <a:cxnLst/>
              <a:rect l="l" t="t" r="r" b="b"/>
              <a:pathLst>
                <a:path w="3127375">
                  <a:moveTo>
                    <a:pt x="0" y="0"/>
                  </a:moveTo>
                  <a:lnTo>
                    <a:pt x="3126897" y="1"/>
                  </a:lnTo>
                </a:path>
              </a:pathLst>
            </a:custGeom>
            <a:ln w="43947">
              <a:solidFill>
                <a:srgbClr val="80B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18501" y="7097529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0"/>
                  </a:moveTo>
                  <a:lnTo>
                    <a:pt x="1" y="220740"/>
                  </a:lnTo>
                </a:path>
              </a:pathLst>
            </a:custGeom>
            <a:ln w="43956">
              <a:solidFill>
                <a:srgbClr val="80B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70189" y="7097528"/>
              <a:ext cx="1659255" cy="0"/>
            </a:xfrm>
            <a:custGeom>
              <a:avLst/>
              <a:gdLst/>
              <a:ahLst/>
              <a:cxnLst/>
              <a:rect l="l" t="t" r="r" b="b"/>
              <a:pathLst>
                <a:path w="1659254">
                  <a:moveTo>
                    <a:pt x="0" y="0"/>
                  </a:moveTo>
                  <a:lnTo>
                    <a:pt x="1658858" y="1"/>
                  </a:lnTo>
                </a:path>
              </a:pathLst>
            </a:custGeom>
            <a:ln w="43947">
              <a:solidFill>
                <a:srgbClr val="80B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01955" y="7097528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0"/>
                  </a:moveTo>
                  <a:lnTo>
                    <a:pt x="2" y="220742"/>
                  </a:lnTo>
                </a:path>
              </a:pathLst>
            </a:custGeom>
            <a:ln w="43956">
              <a:solidFill>
                <a:srgbClr val="80B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09066" y="5882033"/>
              <a:ext cx="4982210" cy="0"/>
            </a:xfrm>
            <a:custGeom>
              <a:avLst/>
              <a:gdLst/>
              <a:ahLst/>
              <a:cxnLst/>
              <a:rect l="l" t="t" r="r" b="b"/>
              <a:pathLst>
                <a:path w="4982209">
                  <a:moveTo>
                    <a:pt x="0" y="1"/>
                  </a:moveTo>
                  <a:lnTo>
                    <a:pt x="4981687" y="0"/>
                  </a:lnTo>
                </a:path>
              </a:pathLst>
            </a:custGeom>
            <a:ln w="43947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06927" y="5661292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220742"/>
                  </a:moveTo>
                  <a:lnTo>
                    <a:pt x="1" y="0"/>
                  </a:lnTo>
                </a:path>
              </a:pathLst>
            </a:custGeom>
            <a:ln w="43956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46689" y="5103436"/>
            <a:ext cx="15571469" cy="15760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4294505">
              <a:lnSpc>
                <a:spcPct val="100000"/>
              </a:lnSpc>
              <a:spcBef>
                <a:spcPts val="115"/>
              </a:spcBef>
              <a:tabLst>
                <a:tab pos="11970385" algn="l"/>
              </a:tabLst>
            </a:pPr>
            <a:r>
              <a:rPr sz="3100" spc="-20" dirty="0">
                <a:solidFill>
                  <a:srgbClr val="F79646"/>
                </a:solidFill>
                <a:latin typeface="Calibri"/>
                <a:cs typeface="Calibri"/>
              </a:rPr>
              <a:t>NODE</a:t>
            </a:r>
            <a:r>
              <a:rPr sz="3100" dirty="0">
                <a:solidFill>
                  <a:srgbClr val="F79646"/>
                </a:solidFill>
                <a:latin typeface="Calibri"/>
                <a:cs typeface="Calibri"/>
              </a:rPr>
              <a:t>	</a:t>
            </a:r>
            <a:r>
              <a:rPr sz="4650" spc="-30" baseline="1792" dirty="0">
                <a:solidFill>
                  <a:srgbClr val="F79646"/>
                </a:solidFill>
                <a:latin typeface="Calibri"/>
                <a:cs typeface="Calibri"/>
              </a:rPr>
              <a:t>NODE</a:t>
            </a:r>
            <a:endParaRPr sz="4650" baseline="1792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3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100" dirty="0">
                <a:solidFill>
                  <a:srgbClr val="434343"/>
                </a:solidFill>
                <a:latin typeface="Calibri"/>
                <a:cs typeface="Calibri"/>
              </a:rPr>
              <a:t>CREATE</a:t>
            </a:r>
            <a:r>
              <a:rPr sz="31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34343"/>
                </a:solidFill>
                <a:latin typeface="Calibri"/>
                <a:cs typeface="Calibri"/>
              </a:rPr>
              <a:t>(</a:t>
            </a:r>
            <a:r>
              <a:rPr sz="3100" dirty="0">
                <a:solidFill>
                  <a:srgbClr val="008DC1"/>
                </a:solidFill>
                <a:latin typeface="Calibri"/>
                <a:cs typeface="Calibri"/>
              </a:rPr>
              <a:t>:Employee{</a:t>
            </a:r>
            <a:r>
              <a:rPr sz="3100" spc="15" dirty="0">
                <a:solidFill>
                  <a:srgbClr val="008DC1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8DC1"/>
                </a:solidFill>
                <a:latin typeface="Calibri"/>
                <a:cs typeface="Calibri"/>
              </a:rPr>
              <a:t>firstName:“Steven”}</a:t>
            </a:r>
            <a:r>
              <a:rPr sz="3100" spc="5" dirty="0">
                <a:solidFill>
                  <a:srgbClr val="008DC1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34343"/>
                </a:solidFill>
                <a:latin typeface="Calibri"/>
                <a:cs typeface="Calibri"/>
              </a:rPr>
              <a:t>)</a:t>
            </a:r>
            <a:r>
              <a:rPr sz="31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34343"/>
                </a:solidFill>
                <a:latin typeface="Calibri"/>
                <a:cs typeface="Calibri"/>
              </a:rPr>
              <a:t>-</a:t>
            </a:r>
            <a:r>
              <a:rPr sz="3100" spc="-10" dirty="0">
                <a:solidFill>
                  <a:srgbClr val="434343"/>
                </a:solidFill>
                <a:latin typeface="Calibri"/>
                <a:cs typeface="Calibri"/>
              </a:rPr>
              <a:t>[:REPORTS_TO]-</a:t>
            </a:r>
            <a:r>
              <a:rPr sz="3100" dirty="0">
                <a:solidFill>
                  <a:srgbClr val="434343"/>
                </a:solidFill>
                <a:latin typeface="Calibri"/>
                <a:cs typeface="Calibri"/>
              </a:rPr>
              <a:t>&gt;</a:t>
            </a:r>
            <a:r>
              <a:rPr sz="31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34343"/>
                </a:solidFill>
                <a:latin typeface="Calibri"/>
                <a:cs typeface="Calibri"/>
              </a:rPr>
              <a:t>(</a:t>
            </a:r>
            <a:r>
              <a:rPr sz="3100" dirty="0">
                <a:solidFill>
                  <a:srgbClr val="008DC1"/>
                </a:solidFill>
                <a:latin typeface="Calibri"/>
                <a:cs typeface="Calibri"/>
              </a:rPr>
              <a:t>:Employee{</a:t>
            </a:r>
            <a:r>
              <a:rPr sz="3100" spc="15" dirty="0">
                <a:solidFill>
                  <a:srgbClr val="008DC1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8DC1"/>
                </a:solidFill>
                <a:latin typeface="Calibri"/>
                <a:cs typeface="Calibri"/>
              </a:rPr>
              <a:t>firstName:“Andrew”}</a:t>
            </a:r>
            <a:r>
              <a:rPr sz="3100" spc="15" dirty="0">
                <a:solidFill>
                  <a:srgbClr val="008DC1"/>
                </a:solidFill>
                <a:latin typeface="Calibri"/>
                <a:cs typeface="Calibri"/>
              </a:rPr>
              <a:t> </a:t>
            </a:r>
            <a:r>
              <a:rPr sz="3100" spc="-50" dirty="0">
                <a:solidFill>
                  <a:srgbClr val="434343"/>
                </a:solidFill>
                <a:latin typeface="Calibri"/>
                <a:cs typeface="Calibri"/>
              </a:rPr>
              <a:t>)</a:t>
            </a:r>
            <a:endParaRPr sz="3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223729" y="5626518"/>
            <a:ext cx="5106035" cy="265430"/>
            <a:chOff x="10223729" y="5626518"/>
            <a:chExt cx="5106035" cy="265430"/>
          </a:xfrm>
        </p:grpSpPr>
        <p:sp>
          <p:nvSpPr>
            <p:cNvPr id="29" name="object 29"/>
            <p:cNvSpPr/>
            <p:nvPr/>
          </p:nvSpPr>
          <p:spPr>
            <a:xfrm>
              <a:off x="10245954" y="5869484"/>
              <a:ext cx="5061585" cy="0"/>
            </a:xfrm>
            <a:custGeom>
              <a:avLst/>
              <a:gdLst/>
              <a:ahLst/>
              <a:cxnLst/>
              <a:rect l="l" t="t" r="r" b="b"/>
              <a:pathLst>
                <a:path w="5061584">
                  <a:moveTo>
                    <a:pt x="0" y="1"/>
                  </a:moveTo>
                  <a:lnTo>
                    <a:pt x="5061546" y="0"/>
                  </a:lnTo>
                </a:path>
              </a:pathLst>
            </a:custGeom>
            <a:ln w="43947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83858" y="5648743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220742"/>
                  </a:moveTo>
                  <a:lnTo>
                    <a:pt x="1" y="0"/>
                  </a:lnTo>
                </a:path>
              </a:pathLst>
            </a:custGeom>
            <a:ln w="43956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297884" y="7315140"/>
            <a:ext cx="9598660" cy="500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8615045" algn="l"/>
              </a:tabLst>
            </a:pPr>
            <a:r>
              <a:rPr sz="3100" spc="-10" dirty="0">
                <a:solidFill>
                  <a:srgbClr val="6FB048"/>
                </a:solidFill>
                <a:latin typeface="Calibri"/>
                <a:cs typeface="Calibri"/>
              </a:rPr>
              <a:t>LABEL</a:t>
            </a:r>
            <a:r>
              <a:rPr sz="3100" dirty="0">
                <a:solidFill>
                  <a:srgbClr val="6FB048"/>
                </a:solidFill>
                <a:latin typeface="Calibri"/>
                <a:cs typeface="Calibri"/>
              </a:rPr>
              <a:t>	</a:t>
            </a:r>
            <a:r>
              <a:rPr sz="3100" spc="-10" dirty="0">
                <a:solidFill>
                  <a:srgbClr val="6FB048"/>
                </a:solidFill>
                <a:latin typeface="Calibri"/>
                <a:cs typeface="Calibri"/>
              </a:rPr>
              <a:t>LABEL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61119" y="7341063"/>
            <a:ext cx="10276840" cy="500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8584565" algn="l"/>
              </a:tabLst>
            </a:pPr>
            <a:r>
              <a:rPr sz="3100" spc="-10" dirty="0">
                <a:solidFill>
                  <a:srgbClr val="6FB048"/>
                </a:solidFill>
                <a:latin typeface="Calibri"/>
                <a:cs typeface="Calibri"/>
              </a:rPr>
              <a:t>PROPERTY</a:t>
            </a:r>
            <a:r>
              <a:rPr sz="3100" dirty="0">
                <a:solidFill>
                  <a:srgbClr val="6FB048"/>
                </a:solidFill>
                <a:latin typeface="Calibri"/>
                <a:cs typeface="Calibri"/>
              </a:rPr>
              <a:t>	</a:t>
            </a:r>
            <a:r>
              <a:rPr sz="3100" spc="-10" dirty="0">
                <a:solidFill>
                  <a:srgbClr val="6FB048"/>
                </a:solidFill>
                <a:latin typeface="Calibri"/>
                <a:cs typeface="Calibri"/>
              </a:rPr>
              <a:t>PROPERTY</a:t>
            </a:r>
            <a:endParaRPr sz="31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58347" y="7075555"/>
            <a:ext cx="5184775" cy="243204"/>
            <a:chOff x="1858347" y="7075555"/>
            <a:chExt cx="5184775" cy="243204"/>
          </a:xfrm>
        </p:grpSpPr>
        <p:sp>
          <p:nvSpPr>
            <p:cNvPr id="34" name="object 34"/>
            <p:cNvSpPr/>
            <p:nvPr/>
          </p:nvSpPr>
          <p:spPr>
            <a:xfrm>
              <a:off x="3882730" y="7097531"/>
              <a:ext cx="3160395" cy="0"/>
            </a:xfrm>
            <a:custGeom>
              <a:avLst/>
              <a:gdLst/>
              <a:ahLst/>
              <a:cxnLst/>
              <a:rect l="l" t="t" r="r" b="b"/>
              <a:pathLst>
                <a:path w="3160395">
                  <a:moveTo>
                    <a:pt x="0" y="0"/>
                  </a:moveTo>
                  <a:lnTo>
                    <a:pt x="3160167" y="1"/>
                  </a:lnTo>
                </a:path>
              </a:pathLst>
            </a:custGeom>
            <a:ln w="43947">
              <a:solidFill>
                <a:srgbClr val="80B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45478" y="7097531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0"/>
                  </a:moveTo>
                  <a:lnTo>
                    <a:pt x="1" y="220740"/>
                  </a:lnTo>
                </a:path>
              </a:pathLst>
            </a:custGeom>
            <a:ln w="43956">
              <a:solidFill>
                <a:srgbClr val="80B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58347" y="7097529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5">
                  <a:moveTo>
                    <a:pt x="0" y="0"/>
                  </a:moveTo>
                  <a:lnTo>
                    <a:pt x="1676508" y="1"/>
                  </a:lnTo>
                </a:path>
              </a:pathLst>
            </a:custGeom>
            <a:ln w="43947">
              <a:solidFill>
                <a:srgbClr val="80B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98963" y="7097529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0"/>
                  </a:moveTo>
                  <a:lnTo>
                    <a:pt x="1" y="220742"/>
                  </a:lnTo>
                </a:path>
              </a:pathLst>
            </a:custGeom>
            <a:ln w="43956">
              <a:solidFill>
                <a:srgbClr val="80B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9600" y="3987800"/>
            <a:ext cx="5852159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7500" spc="-765" dirty="0">
                <a:solidFill>
                  <a:srgbClr val="0365C0"/>
                </a:solidFill>
                <a:latin typeface="Arial"/>
                <a:cs typeface="Arial"/>
              </a:rPr>
              <a:t>Neo4j Demo.</a:t>
            </a:r>
            <a:endParaRPr sz="7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900" spc="-1595" dirty="0">
                <a:solidFill>
                  <a:srgbClr val="53585F"/>
                </a:solidFill>
                <a:latin typeface="Arial"/>
                <a:cs typeface="Arial"/>
              </a:rPr>
              <a:t>THANK</a:t>
            </a:r>
            <a:r>
              <a:rPr sz="9900" spc="-7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9900" spc="-1505" dirty="0">
                <a:solidFill>
                  <a:srgbClr val="53585F"/>
                </a:solidFill>
                <a:latin typeface="Arial"/>
                <a:cs typeface="Arial"/>
              </a:rPr>
              <a:t>YOU!</a:t>
            </a:r>
            <a:endParaRPr sz="99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6553200"/>
            <a:ext cx="20828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60527" y="3585535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7" y="0"/>
                  </a:moveTo>
                  <a:lnTo>
                    <a:pt x="585851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7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8"/>
                  </a:lnTo>
                  <a:lnTo>
                    <a:pt x="90527" y="287842"/>
                  </a:lnTo>
                  <a:lnTo>
                    <a:pt x="67895" y="327641"/>
                  </a:lnTo>
                  <a:lnTo>
                    <a:pt x="48496" y="368683"/>
                  </a:lnTo>
                  <a:lnTo>
                    <a:pt x="32331" y="410778"/>
                  </a:lnTo>
                  <a:lnTo>
                    <a:pt x="19398" y="453733"/>
                  </a:lnTo>
                  <a:lnTo>
                    <a:pt x="9699" y="497358"/>
                  </a:lnTo>
                  <a:lnTo>
                    <a:pt x="3233" y="541461"/>
                  </a:lnTo>
                  <a:lnTo>
                    <a:pt x="0" y="585852"/>
                  </a:lnTo>
                  <a:lnTo>
                    <a:pt x="0" y="630338"/>
                  </a:lnTo>
                  <a:lnTo>
                    <a:pt x="3233" y="674728"/>
                  </a:lnTo>
                  <a:lnTo>
                    <a:pt x="9699" y="718831"/>
                  </a:lnTo>
                  <a:lnTo>
                    <a:pt x="19398" y="762456"/>
                  </a:lnTo>
                  <a:lnTo>
                    <a:pt x="32331" y="805412"/>
                  </a:lnTo>
                  <a:lnTo>
                    <a:pt x="48496" y="847506"/>
                  </a:lnTo>
                  <a:lnTo>
                    <a:pt x="67895" y="888548"/>
                  </a:lnTo>
                  <a:lnTo>
                    <a:pt x="90527" y="928347"/>
                  </a:lnTo>
                  <a:lnTo>
                    <a:pt x="116391" y="966711"/>
                  </a:lnTo>
                  <a:lnTo>
                    <a:pt x="145489" y="1003449"/>
                  </a:lnTo>
                  <a:lnTo>
                    <a:pt x="177820" y="1038369"/>
                  </a:lnTo>
                  <a:lnTo>
                    <a:pt x="212741" y="1070700"/>
                  </a:lnTo>
                  <a:lnTo>
                    <a:pt x="249478" y="1099798"/>
                  </a:lnTo>
                  <a:lnTo>
                    <a:pt x="287842" y="1125663"/>
                  </a:lnTo>
                  <a:lnTo>
                    <a:pt x="327641" y="1148294"/>
                  </a:lnTo>
                  <a:lnTo>
                    <a:pt x="368683" y="1167693"/>
                  </a:lnTo>
                  <a:lnTo>
                    <a:pt x="410777" y="1183859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7"/>
                  </a:lnTo>
                  <a:lnTo>
                    <a:pt x="585851" y="1216190"/>
                  </a:lnTo>
                  <a:lnTo>
                    <a:pt x="630337" y="1216190"/>
                  </a:lnTo>
                  <a:lnTo>
                    <a:pt x="674727" y="1212957"/>
                  </a:lnTo>
                  <a:lnTo>
                    <a:pt x="718830" y="1206490"/>
                  </a:lnTo>
                  <a:lnTo>
                    <a:pt x="762455" y="1196791"/>
                  </a:lnTo>
                  <a:lnTo>
                    <a:pt x="805411" y="1183859"/>
                  </a:lnTo>
                  <a:lnTo>
                    <a:pt x="847505" y="1167693"/>
                  </a:lnTo>
                  <a:lnTo>
                    <a:pt x="888547" y="1148294"/>
                  </a:lnTo>
                  <a:lnTo>
                    <a:pt x="928346" y="1125663"/>
                  </a:lnTo>
                  <a:lnTo>
                    <a:pt x="966710" y="1099798"/>
                  </a:lnTo>
                  <a:lnTo>
                    <a:pt x="1003447" y="1070700"/>
                  </a:lnTo>
                  <a:lnTo>
                    <a:pt x="1038367" y="1038369"/>
                  </a:lnTo>
                  <a:lnTo>
                    <a:pt x="1070699" y="1003449"/>
                  </a:lnTo>
                  <a:lnTo>
                    <a:pt x="1099797" y="966711"/>
                  </a:lnTo>
                  <a:lnTo>
                    <a:pt x="1125662" y="928347"/>
                  </a:lnTo>
                  <a:lnTo>
                    <a:pt x="1148294" y="888548"/>
                  </a:lnTo>
                  <a:lnTo>
                    <a:pt x="1167692" y="847506"/>
                  </a:lnTo>
                  <a:lnTo>
                    <a:pt x="1183858" y="805412"/>
                  </a:lnTo>
                  <a:lnTo>
                    <a:pt x="1196791" y="762456"/>
                  </a:lnTo>
                  <a:lnTo>
                    <a:pt x="1206490" y="718831"/>
                  </a:lnTo>
                  <a:lnTo>
                    <a:pt x="1212956" y="674728"/>
                  </a:lnTo>
                  <a:lnTo>
                    <a:pt x="1216189" y="630338"/>
                  </a:lnTo>
                  <a:lnTo>
                    <a:pt x="1216189" y="585852"/>
                  </a:lnTo>
                  <a:lnTo>
                    <a:pt x="1212956" y="541461"/>
                  </a:lnTo>
                  <a:lnTo>
                    <a:pt x="1206490" y="497358"/>
                  </a:lnTo>
                  <a:lnTo>
                    <a:pt x="1196791" y="453733"/>
                  </a:lnTo>
                  <a:lnTo>
                    <a:pt x="1183858" y="410778"/>
                  </a:lnTo>
                  <a:lnTo>
                    <a:pt x="1167692" y="368683"/>
                  </a:lnTo>
                  <a:lnTo>
                    <a:pt x="1148294" y="327641"/>
                  </a:lnTo>
                  <a:lnTo>
                    <a:pt x="1125662" y="287842"/>
                  </a:lnTo>
                  <a:lnTo>
                    <a:pt x="1099797" y="249478"/>
                  </a:lnTo>
                  <a:lnTo>
                    <a:pt x="1070699" y="212741"/>
                  </a:lnTo>
                  <a:lnTo>
                    <a:pt x="1038367" y="177820"/>
                  </a:lnTo>
                  <a:lnTo>
                    <a:pt x="1003447" y="145489"/>
                  </a:lnTo>
                  <a:lnTo>
                    <a:pt x="966710" y="116391"/>
                  </a:lnTo>
                  <a:lnTo>
                    <a:pt x="928346" y="90527"/>
                  </a:lnTo>
                  <a:lnTo>
                    <a:pt x="888547" y="67895"/>
                  </a:lnTo>
                  <a:lnTo>
                    <a:pt x="847505" y="48496"/>
                  </a:lnTo>
                  <a:lnTo>
                    <a:pt x="805411" y="32331"/>
                  </a:lnTo>
                  <a:lnTo>
                    <a:pt x="762455" y="19398"/>
                  </a:lnTo>
                  <a:lnTo>
                    <a:pt x="718830" y="9699"/>
                  </a:lnTo>
                  <a:lnTo>
                    <a:pt x="674727" y="3233"/>
                  </a:lnTo>
                  <a:lnTo>
                    <a:pt x="63033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60527" y="3585535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78252" y="2411268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7" y="0"/>
                  </a:moveTo>
                  <a:lnTo>
                    <a:pt x="585851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7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8"/>
                  </a:lnTo>
                  <a:lnTo>
                    <a:pt x="90527" y="287842"/>
                  </a:lnTo>
                  <a:lnTo>
                    <a:pt x="67895" y="327641"/>
                  </a:lnTo>
                  <a:lnTo>
                    <a:pt x="48496" y="368683"/>
                  </a:lnTo>
                  <a:lnTo>
                    <a:pt x="32331" y="410778"/>
                  </a:lnTo>
                  <a:lnTo>
                    <a:pt x="19398" y="453733"/>
                  </a:lnTo>
                  <a:lnTo>
                    <a:pt x="9699" y="497358"/>
                  </a:lnTo>
                  <a:lnTo>
                    <a:pt x="3233" y="541461"/>
                  </a:lnTo>
                  <a:lnTo>
                    <a:pt x="0" y="585852"/>
                  </a:lnTo>
                  <a:lnTo>
                    <a:pt x="0" y="630338"/>
                  </a:lnTo>
                  <a:lnTo>
                    <a:pt x="3233" y="674728"/>
                  </a:lnTo>
                  <a:lnTo>
                    <a:pt x="9699" y="718831"/>
                  </a:lnTo>
                  <a:lnTo>
                    <a:pt x="19398" y="762456"/>
                  </a:lnTo>
                  <a:lnTo>
                    <a:pt x="32331" y="805412"/>
                  </a:lnTo>
                  <a:lnTo>
                    <a:pt x="48496" y="847506"/>
                  </a:lnTo>
                  <a:lnTo>
                    <a:pt x="67895" y="888548"/>
                  </a:lnTo>
                  <a:lnTo>
                    <a:pt x="90527" y="928347"/>
                  </a:lnTo>
                  <a:lnTo>
                    <a:pt x="116391" y="966711"/>
                  </a:lnTo>
                  <a:lnTo>
                    <a:pt x="145489" y="1003449"/>
                  </a:lnTo>
                  <a:lnTo>
                    <a:pt x="177820" y="1038369"/>
                  </a:lnTo>
                  <a:lnTo>
                    <a:pt x="212741" y="1070700"/>
                  </a:lnTo>
                  <a:lnTo>
                    <a:pt x="249478" y="1099798"/>
                  </a:lnTo>
                  <a:lnTo>
                    <a:pt x="287842" y="1125663"/>
                  </a:lnTo>
                  <a:lnTo>
                    <a:pt x="327641" y="1148294"/>
                  </a:lnTo>
                  <a:lnTo>
                    <a:pt x="368683" y="1167693"/>
                  </a:lnTo>
                  <a:lnTo>
                    <a:pt x="410777" y="1183859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7"/>
                  </a:lnTo>
                  <a:lnTo>
                    <a:pt x="585851" y="1216190"/>
                  </a:lnTo>
                  <a:lnTo>
                    <a:pt x="630337" y="1216190"/>
                  </a:lnTo>
                  <a:lnTo>
                    <a:pt x="674727" y="1212957"/>
                  </a:lnTo>
                  <a:lnTo>
                    <a:pt x="718830" y="1206490"/>
                  </a:lnTo>
                  <a:lnTo>
                    <a:pt x="762455" y="1196791"/>
                  </a:lnTo>
                  <a:lnTo>
                    <a:pt x="805411" y="1183859"/>
                  </a:lnTo>
                  <a:lnTo>
                    <a:pt x="847505" y="1167693"/>
                  </a:lnTo>
                  <a:lnTo>
                    <a:pt x="888547" y="1148294"/>
                  </a:lnTo>
                  <a:lnTo>
                    <a:pt x="928346" y="1125663"/>
                  </a:lnTo>
                  <a:lnTo>
                    <a:pt x="966710" y="1099798"/>
                  </a:lnTo>
                  <a:lnTo>
                    <a:pt x="1003447" y="1070700"/>
                  </a:lnTo>
                  <a:lnTo>
                    <a:pt x="1038367" y="1038369"/>
                  </a:lnTo>
                  <a:lnTo>
                    <a:pt x="1070699" y="1003449"/>
                  </a:lnTo>
                  <a:lnTo>
                    <a:pt x="1099797" y="966711"/>
                  </a:lnTo>
                  <a:lnTo>
                    <a:pt x="1125662" y="928347"/>
                  </a:lnTo>
                  <a:lnTo>
                    <a:pt x="1148294" y="888548"/>
                  </a:lnTo>
                  <a:lnTo>
                    <a:pt x="1167692" y="847506"/>
                  </a:lnTo>
                  <a:lnTo>
                    <a:pt x="1183858" y="805412"/>
                  </a:lnTo>
                  <a:lnTo>
                    <a:pt x="1196791" y="762456"/>
                  </a:lnTo>
                  <a:lnTo>
                    <a:pt x="1206490" y="718831"/>
                  </a:lnTo>
                  <a:lnTo>
                    <a:pt x="1212956" y="674728"/>
                  </a:lnTo>
                  <a:lnTo>
                    <a:pt x="1216189" y="630338"/>
                  </a:lnTo>
                  <a:lnTo>
                    <a:pt x="1216189" y="585852"/>
                  </a:lnTo>
                  <a:lnTo>
                    <a:pt x="1212956" y="541461"/>
                  </a:lnTo>
                  <a:lnTo>
                    <a:pt x="1206490" y="497358"/>
                  </a:lnTo>
                  <a:lnTo>
                    <a:pt x="1196791" y="453733"/>
                  </a:lnTo>
                  <a:lnTo>
                    <a:pt x="1183858" y="410778"/>
                  </a:lnTo>
                  <a:lnTo>
                    <a:pt x="1167692" y="368683"/>
                  </a:lnTo>
                  <a:lnTo>
                    <a:pt x="1148294" y="327641"/>
                  </a:lnTo>
                  <a:lnTo>
                    <a:pt x="1125662" y="287842"/>
                  </a:lnTo>
                  <a:lnTo>
                    <a:pt x="1099797" y="249478"/>
                  </a:lnTo>
                  <a:lnTo>
                    <a:pt x="1070699" y="212741"/>
                  </a:lnTo>
                  <a:lnTo>
                    <a:pt x="1038367" y="177820"/>
                  </a:lnTo>
                  <a:lnTo>
                    <a:pt x="1003447" y="145489"/>
                  </a:lnTo>
                  <a:lnTo>
                    <a:pt x="966710" y="116391"/>
                  </a:lnTo>
                  <a:lnTo>
                    <a:pt x="928346" y="90527"/>
                  </a:lnTo>
                  <a:lnTo>
                    <a:pt x="888547" y="67895"/>
                  </a:lnTo>
                  <a:lnTo>
                    <a:pt x="847505" y="48496"/>
                  </a:lnTo>
                  <a:lnTo>
                    <a:pt x="805411" y="32331"/>
                  </a:lnTo>
                  <a:lnTo>
                    <a:pt x="762455" y="19398"/>
                  </a:lnTo>
                  <a:lnTo>
                    <a:pt x="718830" y="9699"/>
                  </a:lnTo>
                  <a:lnTo>
                    <a:pt x="674727" y="3233"/>
                  </a:lnTo>
                  <a:lnTo>
                    <a:pt x="63033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78252" y="2411267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78252" y="4965088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8" y="0"/>
                  </a:moveTo>
                  <a:lnTo>
                    <a:pt x="585852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8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8"/>
                  </a:lnTo>
                  <a:lnTo>
                    <a:pt x="90527" y="287842"/>
                  </a:lnTo>
                  <a:lnTo>
                    <a:pt x="67895" y="327641"/>
                  </a:lnTo>
                  <a:lnTo>
                    <a:pt x="48496" y="368683"/>
                  </a:lnTo>
                  <a:lnTo>
                    <a:pt x="32331" y="410777"/>
                  </a:lnTo>
                  <a:lnTo>
                    <a:pt x="19398" y="453733"/>
                  </a:lnTo>
                  <a:lnTo>
                    <a:pt x="9699" y="497358"/>
                  </a:lnTo>
                  <a:lnTo>
                    <a:pt x="3233" y="541461"/>
                  </a:lnTo>
                  <a:lnTo>
                    <a:pt x="0" y="585851"/>
                  </a:lnTo>
                  <a:lnTo>
                    <a:pt x="0" y="630337"/>
                  </a:lnTo>
                  <a:lnTo>
                    <a:pt x="3233" y="674727"/>
                  </a:lnTo>
                  <a:lnTo>
                    <a:pt x="9699" y="718830"/>
                  </a:lnTo>
                  <a:lnTo>
                    <a:pt x="19398" y="762455"/>
                  </a:lnTo>
                  <a:lnTo>
                    <a:pt x="32331" y="805411"/>
                  </a:lnTo>
                  <a:lnTo>
                    <a:pt x="48496" y="847505"/>
                  </a:lnTo>
                  <a:lnTo>
                    <a:pt x="67895" y="888547"/>
                  </a:lnTo>
                  <a:lnTo>
                    <a:pt x="90527" y="928346"/>
                  </a:lnTo>
                  <a:lnTo>
                    <a:pt x="116391" y="966710"/>
                  </a:lnTo>
                  <a:lnTo>
                    <a:pt x="145489" y="1003447"/>
                  </a:lnTo>
                  <a:lnTo>
                    <a:pt x="177820" y="1038367"/>
                  </a:lnTo>
                  <a:lnTo>
                    <a:pt x="212741" y="1070699"/>
                  </a:lnTo>
                  <a:lnTo>
                    <a:pt x="249478" y="1099797"/>
                  </a:lnTo>
                  <a:lnTo>
                    <a:pt x="287842" y="1125662"/>
                  </a:lnTo>
                  <a:lnTo>
                    <a:pt x="327641" y="1148294"/>
                  </a:lnTo>
                  <a:lnTo>
                    <a:pt x="368683" y="1167692"/>
                  </a:lnTo>
                  <a:lnTo>
                    <a:pt x="410778" y="1183858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6"/>
                  </a:lnTo>
                  <a:lnTo>
                    <a:pt x="585852" y="1216189"/>
                  </a:lnTo>
                  <a:lnTo>
                    <a:pt x="630338" y="1216189"/>
                  </a:lnTo>
                  <a:lnTo>
                    <a:pt x="674728" y="1212956"/>
                  </a:lnTo>
                  <a:lnTo>
                    <a:pt x="718831" y="1206490"/>
                  </a:lnTo>
                  <a:lnTo>
                    <a:pt x="762456" y="1196791"/>
                  </a:lnTo>
                  <a:lnTo>
                    <a:pt x="805412" y="1183858"/>
                  </a:lnTo>
                  <a:lnTo>
                    <a:pt x="847506" y="1167692"/>
                  </a:lnTo>
                  <a:lnTo>
                    <a:pt x="888548" y="1148294"/>
                  </a:lnTo>
                  <a:lnTo>
                    <a:pt x="928347" y="1125662"/>
                  </a:lnTo>
                  <a:lnTo>
                    <a:pt x="966711" y="1099797"/>
                  </a:lnTo>
                  <a:lnTo>
                    <a:pt x="1003449" y="1070699"/>
                  </a:lnTo>
                  <a:lnTo>
                    <a:pt x="1038369" y="1038367"/>
                  </a:lnTo>
                  <a:lnTo>
                    <a:pt x="1070700" y="1003447"/>
                  </a:lnTo>
                  <a:lnTo>
                    <a:pt x="1099798" y="966710"/>
                  </a:lnTo>
                  <a:lnTo>
                    <a:pt x="1125663" y="928346"/>
                  </a:lnTo>
                  <a:lnTo>
                    <a:pt x="1148294" y="888547"/>
                  </a:lnTo>
                  <a:lnTo>
                    <a:pt x="1167693" y="847505"/>
                  </a:lnTo>
                  <a:lnTo>
                    <a:pt x="1183859" y="805411"/>
                  </a:lnTo>
                  <a:lnTo>
                    <a:pt x="1196791" y="762455"/>
                  </a:lnTo>
                  <a:lnTo>
                    <a:pt x="1206490" y="718830"/>
                  </a:lnTo>
                  <a:lnTo>
                    <a:pt x="1212957" y="674727"/>
                  </a:lnTo>
                  <a:lnTo>
                    <a:pt x="1216190" y="630337"/>
                  </a:lnTo>
                  <a:lnTo>
                    <a:pt x="1216190" y="585851"/>
                  </a:lnTo>
                  <a:lnTo>
                    <a:pt x="1212957" y="541461"/>
                  </a:lnTo>
                  <a:lnTo>
                    <a:pt x="1206490" y="497358"/>
                  </a:lnTo>
                  <a:lnTo>
                    <a:pt x="1196791" y="453733"/>
                  </a:lnTo>
                  <a:lnTo>
                    <a:pt x="1183859" y="410777"/>
                  </a:lnTo>
                  <a:lnTo>
                    <a:pt x="1167693" y="368683"/>
                  </a:lnTo>
                  <a:lnTo>
                    <a:pt x="1148294" y="327641"/>
                  </a:lnTo>
                  <a:lnTo>
                    <a:pt x="1125663" y="287842"/>
                  </a:lnTo>
                  <a:lnTo>
                    <a:pt x="1099798" y="249478"/>
                  </a:lnTo>
                  <a:lnTo>
                    <a:pt x="1070700" y="212741"/>
                  </a:lnTo>
                  <a:lnTo>
                    <a:pt x="1038369" y="177820"/>
                  </a:lnTo>
                  <a:lnTo>
                    <a:pt x="1003449" y="145489"/>
                  </a:lnTo>
                  <a:lnTo>
                    <a:pt x="966711" y="116391"/>
                  </a:lnTo>
                  <a:lnTo>
                    <a:pt x="928347" y="90527"/>
                  </a:lnTo>
                  <a:lnTo>
                    <a:pt x="888548" y="67895"/>
                  </a:lnTo>
                  <a:lnTo>
                    <a:pt x="847506" y="48496"/>
                  </a:lnTo>
                  <a:lnTo>
                    <a:pt x="805412" y="32331"/>
                  </a:lnTo>
                  <a:lnTo>
                    <a:pt x="762456" y="19398"/>
                  </a:lnTo>
                  <a:lnTo>
                    <a:pt x="718831" y="9699"/>
                  </a:lnTo>
                  <a:lnTo>
                    <a:pt x="674728" y="3233"/>
                  </a:lnTo>
                  <a:lnTo>
                    <a:pt x="63033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78252" y="4965088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34658" y="4508544"/>
              <a:ext cx="1684655" cy="796925"/>
            </a:xfrm>
            <a:custGeom>
              <a:avLst/>
              <a:gdLst/>
              <a:ahLst/>
              <a:cxnLst/>
              <a:rect l="l" t="t" r="r" b="b"/>
              <a:pathLst>
                <a:path w="1684654" h="796925">
                  <a:moveTo>
                    <a:pt x="1684174" y="796307"/>
                  </a:moveTo>
                  <a:lnTo>
                    <a:pt x="1637711" y="774339"/>
                  </a:lnTo>
                  <a:lnTo>
                    <a:pt x="1591249" y="752371"/>
                  </a:lnTo>
                  <a:lnTo>
                    <a:pt x="1544787" y="730403"/>
                  </a:lnTo>
                  <a:lnTo>
                    <a:pt x="1498325" y="708434"/>
                  </a:lnTo>
                  <a:lnTo>
                    <a:pt x="1451862" y="686466"/>
                  </a:lnTo>
                  <a:lnTo>
                    <a:pt x="1405400" y="664498"/>
                  </a:lnTo>
                  <a:lnTo>
                    <a:pt x="1358938" y="642530"/>
                  </a:lnTo>
                  <a:lnTo>
                    <a:pt x="1312475" y="620561"/>
                  </a:lnTo>
                  <a:lnTo>
                    <a:pt x="1266013" y="598593"/>
                  </a:lnTo>
                  <a:lnTo>
                    <a:pt x="1219551" y="576625"/>
                  </a:lnTo>
                  <a:lnTo>
                    <a:pt x="1173088" y="554657"/>
                  </a:lnTo>
                  <a:lnTo>
                    <a:pt x="1126626" y="532689"/>
                  </a:lnTo>
                  <a:lnTo>
                    <a:pt x="1080164" y="510720"/>
                  </a:lnTo>
                  <a:lnTo>
                    <a:pt x="1033701" y="488752"/>
                  </a:lnTo>
                  <a:lnTo>
                    <a:pt x="987239" y="466784"/>
                  </a:lnTo>
                  <a:lnTo>
                    <a:pt x="940777" y="444816"/>
                  </a:lnTo>
                  <a:lnTo>
                    <a:pt x="894314" y="422847"/>
                  </a:lnTo>
                  <a:lnTo>
                    <a:pt x="847852" y="400879"/>
                  </a:lnTo>
                  <a:lnTo>
                    <a:pt x="801390" y="378911"/>
                  </a:lnTo>
                  <a:lnTo>
                    <a:pt x="754927" y="356943"/>
                  </a:lnTo>
                  <a:lnTo>
                    <a:pt x="708465" y="334975"/>
                  </a:lnTo>
                  <a:lnTo>
                    <a:pt x="662003" y="313006"/>
                  </a:lnTo>
                  <a:lnTo>
                    <a:pt x="615540" y="291038"/>
                  </a:lnTo>
                  <a:lnTo>
                    <a:pt x="569078" y="269070"/>
                  </a:lnTo>
                  <a:lnTo>
                    <a:pt x="522616" y="247102"/>
                  </a:lnTo>
                  <a:lnTo>
                    <a:pt x="476153" y="225133"/>
                  </a:lnTo>
                  <a:lnTo>
                    <a:pt x="429691" y="203165"/>
                  </a:lnTo>
                  <a:lnTo>
                    <a:pt x="383229" y="181197"/>
                  </a:lnTo>
                  <a:lnTo>
                    <a:pt x="336766" y="159229"/>
                  </a:lnTo>
                  <a:lnTo>
                    <a:pt x="290304" y="137261"/>
                  </a:lnTo>
                  <a:lnTo>
                    <a:pt x="243842" y="115292"/>
                  </a:lnTo>
                  <a:lnTo>
                    <a:pt x="197379" y="93324"/>
                  </a:lnTo>
                  <a:lnTo>
                    <a:pt x="150917" y="71356"/>
                  </a:lnTo>
                  <a:lnTo>
                    <a:pt x="104455" y="49388"/>
                  </a:lnTo>
                  <a:lnTo>
                    <a:pt x="57992" y="27419"/>
                  </a:lnTo>
                  <a:lnTo>
                    <a:pt x="11530" y="545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35919" y="4458863"/>
              <a:ext cx="136525" cy="110489"/>
            </a:xfrm>
            <a:custGeom>
              <a:avLst/>
              <a:gdLst/>
              <a:ahLst/>
              <a:cxnLst/>
              <a:rect l="l" t="t" r="r" b="b"/>
              <a:pathLst>
                <a:path w="136525" h="110489">
                  <a:moveTo>
                    <a:pt x="136277" y="0"/>
                  </a:moveTo>
                  <a:lnTo>
                    <a:pt x="0" y="2995"/>
                  </a:lnTo>
                  <a:lnTo>
                    <a:pt x="84164" y="110220"/>
                  </a:lnTo>
                  <a:lnTo>
                    <a:pt x="136277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86347" y="3755952"/>
              <a:ext cx="0" cy="1189990"/>
            </a:xfrm>
            <a:custGeom>
              <a:avLst/>
              <a:gdLst/>
              <a:ahLst/>
              <a:cxnLst/>
              <a:rect l="l" t="t" r="r" b="b"/>
              <a:pathLst>
                <a:path h="1189989">
                  <a:moveTo>
                    <a:pt x="0" y="1189681"/>
                  </a:moveTo>
                  <a:lnTo>
                    <a:pt x="0" y="1138508"/>
                  </a:lnTo>
                  <a:lnTo>
                    <a:pt x="0" y="1087335"/>
                  </a:lnTo>
                  <a:lnTo>
                    <a:pt x="0" y="1036161"/>
                  </a:lnTo>
                  <a:lnTo>
                    <a:pt x="0" y="984988"/>
                  </a:lnTo>
                  <a:lnTo>
                    <a:pt x="0" y="933815"/>
                  </a:lnTo>
                  <a:lnTo>
                    <a:pt x="0" y="882642"/>
                  </a:lnTo>
                  <a:lnTo>
                    <a:pt x="0" y="831469"/>
                  </a:lnTo>
                  <a:lnTo>
                    <a:pt x="0" y="780296"/>
                  </a:lnTo>
                  <a:lnTo>
                    <a:pt x="0" y="729123"/>
                  </a:lnTo>
                  <a:lnTo>
                    <a:pt x="0" y="677950"/>
                  </a:lnTo>
                  <a:lnTo>
                    <a:pt x="0" y="626777"/>
                  </a:lnTo>
                  <a:lnTo>
                    <a:pt x="0" y="575604"/>
                  </a:lnTo>
                  <a:lnTo>
                    <a:pt x="0" y="524430"/>
                  </a:lnTo>
                  <a:lnTo>
                    <a:pt x="0" y="473257"/>
                  </a:lnTo>
                  <a:lnTo>
                    <a:pt x="0" y="422084"/>
                  </a:lnTo>
                  <a:lnTo>
                    <a:pt x="0" y="370911"/>
                  </a:lnTo>
                  <a:lnTo>
                    <a:pt x="0" y="319738"/>
                  </a:lnTo>
                  <a:lnTo>
                    <a:pt x="0" y="268565"/>
                  </a:lnTo>
                  <a:lnTo>
                    <a:pt x="0" y="217392"/>
                  </a:lnTo>
                  <a:lnTo>
                    <a:pt x="0" y="166219"/>
                  </a:lnTo>
                  <a:lnTo>
                    <a:pt x="0" y="115046"/>
                  </a:lnTo>
                  <a:lnTo>
                    <a:pt x="0" y="63873"/>
                  </a:lnTo>
                  <a:lnTo>
                    <a:pt x="0" y="1269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25387" y="364673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59" y="0"/>
                  </a:moveTo>
                  <a:lnTo>
                    <a:pt x="0" y="121920"/>
                  </a:lnTo>
                  <a:lnTo>
                    <a:pt x="121920" y="12192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52131" y="3253708"/>
              <a:ext cx="1652270" cy="664845"/>
            </a:xfrm>
            <a:custGeom>
              <a:avLst/>
              <a:gdLst/>
              <a:ahLst/>
              <a:cxnLst/>
              <a:rect l="l" t="t" r="r" b="b"/>
              <a:pathLst>
                <a:path w="1652270" h="664845">
                  <a:moveTo>
                    <a:pt x="0" y="664838"/>
                  </a:moveTo>
                  <a:lnTo>
                    <a:pt x="11781" y="660096"/>
                  </a:lnTo>
                  <a:lnTo>
                    <a:pt x="58644" y="641235"/>
                  </a:lnTo>
                  <a:lnTo>
                    <a:pt x="105507" y="622375"/>
                  </a:lnTo>
                  <a:lnTo>
                    <a:pt x="152370" y="603515"/>
                  </a:lnTo>
                  <a:lnTo>
                    <a:pt x="199232" y="584654"/>
                  </a:lnTo>
                  <a:lnTo>
                    <a:pt x="246095" y="565794"/>
                  </a:lnTo>
                  <a:lnTo>
                    <a:pt x="292957" y="546934"/>
                  </a:lnTo>
                  <a:lnTo>
                    <a:pt x="339819" y="528074"/>
                  </a:lnTo>
                  <a:lnTo>
                    <a:pt x="386682" y="509213"/>
                  </a:lnTo>
                  <a:lnTo>
                    <a:pt x="433544" y="490353"/>
                  </a:lnTo>
                  <a:lnTo>
                    <a:pt x="480406" y="471493"/>
                  </a:lnTo>
                  <a:lnTo>
                    <a:pt x="527268" y="452633"/>
                  </a:lnTo>
                  <a:lnTo>
                    <a:pt x="574129" y="433773"/>
                  </a:lnTo>
                  <a:lnTo>
                    <a:pt x="620991" y="414913"/>
                  </a:lnTo>
                  <a:lnTo>
                    <a:pt x="667853" y="396053"/>
                  </a:lnTo>
                  <a:lnTo>
                    <a:pt x="714714" y="377193"/>
                  </a:lnTo>
                  <a:lnTo>
                    <a:pt x="761576" y="358334"/>
                  </a:lnTo>
                  <a:lnTo>
                    <a:pt x="808437" y="339474"/>
                  </a:lnTo>
                  <a:lnTo>
                    <a:pt x="855299" y="320614"/>
                  </a:lnTo>
                  <a:lnTo>
                    <a:pt x="902160" y="301754"/>
                  </a:lnTo>
                  <a:lnTo>
                    <a:pt x="949021" y="282894"/>
                  </a:lnTo>
                  <a:lnTo>
                    <a:pt x="995882" y="264035"/>
                  </a:lnTo>
                  <a:lnTo>
                    <a:pt x="1042743" y="245175"/>
                  </a:lnTo>
                  <a:lnTo>
                    <a:pt x="1089605" y="226315"/>
                  </a:lnTo>
                  <a:lnTo>
                    <a:pt x="1136466" y="207455"/>
                  </a:lnTo>
                  <a:lnTo>
                    <a:pt x="1183327" y="188596"/>
                  </a:lnTo>
                  <a:lnTo>
                    <a:pt x="1230188" y="169736"/>
                  </a:lnTo>
                  <a:lnTo>
                    <a:pt x="1277049" y="150876"/>
                  </a:lnTo>
                  <a:lnTo>
                    <a:pt x="1323909" y="132017"/>
                  </a:lnTo>
                  <a:lnTo>
                    <a:pt x="1370770" y="113157"/>
                  </a:lnTo>
                  <a:lnTo>
                    <a:pt x="1417631" y="94298"/>
                  </a:lnTo>
                  <a:lnTo>
                    <a:pt x="1464492" y="75438"/>
                  </a:lnTo>
                  <a:lnTo>
                    <a:pt x="1511353" y="56578"/>
                  </a:lnTo>
                  <a:lnTo>
                    <a:pt x="1558214" y="37719"/>
                  </a:lnTo>
                  <a:lnTo>
                    <a:pt x="1605074" y="18859"/>
                  </a:lnTo>
                  <a:lnTo>
                    <a:pt x="1651935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50808" y="3857251"/>
              <a:ext cx="135890" cy="113664"/>
            </a:xfrm>
            <a:custGeom>
              <a:avLst/>
              <a:gdLst/>
              <a:ahLst/>
              <a:cxnLst/>
              <a:rect l="l" t="t" r="r" b="b"/>
              <a:pathLst>
                <a:path w="135890" h="113664">
                  <a:moveTo>
                    <a:pt x="90343" y="0"/>
                  </a:moveTo>
                  <a:lnTo>
                    <a:pt x="0" y="102072"/>
                  </a:lnTo>
                  <a:lnTo>
                    <a:pt x="135863" y="113103"/>
                  </a:lnTo>
                  <a:lnTo>
                    <a:pt x="9034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797300" y="7340600"/>
            <a:ext cx="86594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111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6400" spc="-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6400" spc="-755" dirty="0">
                <a:solidFill>
                  <a:srgbClr val="000000"/>
                </a:solidFill>
                <a:latin typeface="Arial"/>
                <a:cs typeface="Arial"/>
              </a:rPr>
              <a:t>Graph</a:t>
            </a:r>
            <a:r>
              <a:rPr sz="6400" spc="-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6400" spc="-430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6400" spc="-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6400" spc="-700" dirty="0">
                <a:solidFill>
                  <a:srgbClr val="000000"/>
                </a:solidFill>
                <a:latin typeface="Arial"/>
                <a:cs typeface="Arial"/>
              </a:rPr>
              <a:t>Connected</a:t>
            </a:r>
            <a:r>
              <a:rPr sz="6400" spc="-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6400" spc="-580" dirty="0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endParaRPr sz="6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1477" y="2392217"/>
              <a:ext cx="4172015" cy="400355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78900" y="6184900"/>
            <a:ext cx="399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53585F"/>
                </a:solidFill>
                <a:latin typeface="Arial"/>
                <a:cs typeface="Arial"/>
              </a:rPr>
              <a:t>ROAD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02700" y="3492500"/>
            <a:ext cx="568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TRAFFIC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800" y="4787900"/>
            <a:ext cx="4914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LIGHTS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7300" y="7340600"/>
            <a:ext cx="86594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110" dirty="0">
                <a:latin typeface="Arial"/>
                <a:cs typeface="Arial"/>
              </a:rPr>
              <a:t>A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755" dirty="0">
                <a:latin typeface="Arial"/>
                <a:cs typeface="Arial"/>
              </a:rPr>
              <a:t>Graph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430" dirty="0">
                <a:latin typeface="Arial"/>
                <a:cs typeface="Arial"/>
              </a:rPr>
              <a:t>Is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700" dirty="0">
                <a:latin typeface="Arial"/>
                <a:cs typeface="Arial"/>
              </a:rPr>
              <a:t>Connected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580" dirty="0">
                <a:latin typeface="Arial"/>
                <a:cs typeface="Arial"/>
              </a:rPr>
              <a:t>Data</a:t>
            </a:r>
            <a:endParaRPr sz="6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60527" y="3585535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7" y="0"/>
                  </a:moveTo>
                  <a:lnTo>
                    <a:pt x="585851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7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8"/>
                  </a:lnTo>
                  <a:lnTo>
                    <a:pt x="90527" y="287842"/>
                  </a:lnTo>
                  <a:lnTo>
                    <a:pt x="67895" y="327641"/>
                  </a:lnTo>
                  <a:lnTo>
                    <a:pt x="48496" y="368683"/>
                  </a:lnTo>
                  <a:lnTo>
                    <a:pt x="32331" y="410778"/>
                  </a:lnTo>
                  <a:lnTo>
                    <a:pt x="19398" y="453733"/>
                  </a:lnTo>
                  <a:lnTo>
                    <a:pt x="9699" y="497358"/>
                  </a:lnTo>
                  <a:lnTo>
                    <a:pt x="3233" y="541461"/>
                  </a:lnTo>
                  <a:lnTo>
                    <a:pt x="0" y="585852"/>
                  </a:lnTo>
                  <a:lnTo>
                    <a:pt x="0" y="630338"/>
                  </a:lnTo>
                  <a:lnTo>
                    <a:pt x="3233" y="674728"/>
                  </a:lnTo>
                  <a:lnTo>
                    <a:pt x="9699" y="718831"/>
                  </a:lnTo>
                  <a:lnTo>
                    <a:pt x="19398" y="762456"/>
                  </a:lnTo>
                  <a:lnTo>
                    <a:pt x="32331" y="805412"/>
                  </a:lnTo>
                  <a:lnTo>
                    <a:pt x="48496" y="847506"/>
                  </a:lnTo>
                  <a:lnTo>
                    <a:pt x="67895" y="888548"/>
                  </a:lnTo>
                  <a:lnTo>
                    <a:pt x="90527" y="928347"/>
                  </a:lnTo>
                  <a:lnTo>
                    <a:pt x="116391" y="966711"/>
                  </a:lnTo>
                  <a:lnTo>
                    <a:pt x="145489" y="1003449"/>
                  </a:lnTo>
                  <a:lnTo>
                    <a:pt x="177820" y="1038369"/>
                  </a:lnTo>
                  <a:lnTo>
                    <a:pt x="212741" y="1070700"/>
                  </a:lnTo>
                  <a:lnTo>
                    <a:pt x="249478" y="1099798"/>
                  </a:lnTo>
                  <a:lnTo>
                    <a:pt x="287842" y="1125663"/>
                  </a:lnTo>
                  <a:lnTo>
                    <a:pt x="327641" y="1148294"/>
                  </a:lnTo>
                  <a:lnTo>
                    <a:pt x="368683" y="1167693"/>
                  </a:lnTo>
                  <a:lnTo>
                    <a:pt x="410777" y="1183859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7"/>
                  </a:lnTo>
                  <a:lnTo>
                    <a:pt x="585851" y="1216190"/>
                  </a:lnTo>
                  <a:lnTo>
                    <a:pt x="630337" y="1216190"/>
                  </a:lnTo>
                  <a:lnTo>
                    <a:pt x="674727" y="1212957"/>
                  </a:lnTo>
                  <a:lnTo>
                    <a:pt x="718830" y="1206490"/>
                  </a:lnTo>
                  <a:lnTo>
                    <a:pt x="762455" y="1196791"/>
                  </a:lnTo>
                  <a:lnTo>
                    <a:pt x="805411" y="1183859"/>
                  </a:lnTo>
                  <a:lnTo>
                    <a:pt x="847505" y="1167693"/>
                  </a:lnTo>
                  <a:lnTo>
                    <a:pt x="888547" y="1148294"/>
                  </a:lnTo>
                  <a:lnTo>
                    <a:pt x="928346" y="1125663"/>
                  </a:lnTo>
                  <a:lnTo>
                    <a:pt x="966710" y="1099798"/>
                  </a:lnTo>
                  <a:lnTo>
                    <a:pt x="1003447" y="1070700"/>
                  </a:lnTo>
                  <a:lnTo>
                    <a:pt x="1038367" y="1038369"/>
                  </a:lnTo>
                  <a:lnTo>
                    <a:pt x="1070699" y="1003449"/>
                  </a:lnTo>
                  <a:lnTo>
                    <a:pt x="1099797" y="966711"/>
                  </a:lnTo>
                  <a:lnTo>
                    <a:pt x="1125662" y="928347"/>
                  </a:lnTo>
                  <a:lnTo>
                    <a:pt x="1148294" y="888548"/>
                  </a:lnTo>
                  <a:lnTo>
                    <a:pt x="1167692" y="847506"/>
                  </a:lnTo>
                  <a:lnTo>
                    <a:pt x="1183858" y="805412"/>
                  </a:lnTo>
                  <a:lnTo>
                    <a:pt x="1196791" y="762456"/>
                  </a:lnTo>
                  <a:lnTo>
                    <a:pt x="1206490" y="718831"/>
                  </a:lnTo>
                  <a:lnTo>
                    <a:pt x="1212956" y="674728"/>
                  </a:lnTo>
                  <a:lnTo>
                    <a:pt x="1216189" y="630338"/>
                  </a:lnTo>
                  <a:lnTo>
                    <a:pt x="1216189" y="585852"/>
                  </a:lnTo>
                  <a:lnTo>
                    <a:pt x="1212956" y="541461"/>
                  </a:lnTo>
                  <a:lnTo>
                    <a:pt x="1206490" y="497358"/>
                  </a:lnTo>
                  <a:lnTo>
                    <a:pt x="1196791" y="453733"/>
                  </a:lnTo>
                  <a:lnTo>
                    <a:pt x="1183858" y="410778"/>
                  </a:lnTo>
                  <a:lnTo>
                    <a:pt x="1167692" y="368683"/>
                  </a:lnTo>
                  <a:lnTo>
                    <a:pt x="1148294" y="327641"/>
                  </a:lnTo>
                  <a:lnTo>
                    <a:pt x="1125662" y="287842"/>
                  </a:lnTo>
                  <a:lnTo>
                    <a:pt x="1099797" y="249478"/>
                  </a:lnTo>
                  <a:lnTo>
                    <a:pt x="1070699" y="212741"/>
                  </a:lnTo>
                  <a:lnTo>
                    <a:pt x="1038367" y="177820"/>
                  </a:lnTo>
                  <a:lnTo>
                    <a:pt x="1003447" y="145489"/>
                  </a:lnTo>
                  <a:lnTo>
                    <a:pt x="966710" y="116391"/>
                  </a:lnTo>
                  <a:lnTo>
                    <a:pt x="928346" y="90527"/>
                  </a:lnTo>
                  <a:lnTo>
                    <a:pt x="888547" y="67895"/>
                  </a:lnTo>
                  <a:lnTo>
                    <a:pt x="847505" y="48496"/>
                  </a:lnTo>
                  <a:lnTo>
                    <a:pt x="805411" y="32331"/>
                  </a:lnTo>
                  <a:lnTo>
                    <a:pt x="762455" y="19398"/>
                  </a:lnTo>
                  <a:lnTo>
                    <a:pt x="718830" y="9699"/>
                  </a:lnTo>
                  <a:lnTo>
                    <a:pt x="674727" y="3233"/>
                  </a:lnTo>
                  <a:lnTo>
                    <a:pt x="630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60527" y="3585535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78252" y="2411268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7" y="0"/>
                  </a:moveTo>
                  <a:lnTo>
                    <a:pt x="585851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7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8"/>
                  </a:lnTo>
                  <a:lnTo>
                    <a:pt x="90527" y="287842"/>
                  </a:lnTo>
                  <a:lnTo>
                    <a:pt x="67895" y="327641"/>
                  </a:lnTo>
                  <a:lnTo>
                    <a:pt x="48496" y="368683"/>
                  </a:lnTo>
                  <a:lnTo>
                    <a:pt x="32331" y="410778"/>
                  </a:lnTo>
                  <a:lnTo>
                    <a:pt x="19398" y="453733"/>
                  </a:lnTo>
                  <a:lnTo>
                    <a:pt x="9699" y="497358"/>
                  </a:lnTo>
                  <a:lnTo>
                    <a:pt x="3233" y="541461"/>
                  </a:lnTo>
                  <a:lnTo>
                    <a:pt x="0" y="585852"/>
                  </a:lnTo>
                  <a:lnTo>
                    <a:pt x="0" y="630338"/>
                  </a:lnTo>
                  <a:lnTo>
                    <a:pt x="3233" y="674728"/>
                  </a:lnTo>
                  <a:lnTo>
                    <a:pt x="9699" y="718831"/>
                  </a:lnTo>
                  <a:lnTo>
                    <a:pt x="19398" y="762456"/>
                  </a:lnTo>
                  <a:lnTo>
                    <a:pt x="32331" y="805412"/>
                  </a:lnTo>
                  <a:lnTo>
                    <a:pt x="48496" y="847506"/>
                  </a:lnTo>
                  <a:lnTo>
                    <a:pt x="67895" y="888548"/>
                  </a:lnTo>
                  <a:lnTo>
                    <a:pt x="90527" y="928347"/>
                  </a:lnTo>
                  <a:lnTo>
                    <a:pt x="116391" y="966711"/>
                  </a:lnTo>
                  <a:lnTo>
                    <a:pt x="145489" y="1003449"/>
                  </a:lnTo>
                  <a:lnTo>
                    <a:pt x="177820" y="1038369"/>
                  </a:lnTo>
                  <a:lnTo>
                    <a:pt x="212741" y="1070700"/>
                  </a:lnTo>
                  <a:lnTo>
                    <a:pt x="249478" y="1099798"/>
                  </a:lnTo>
                  <a:lnTo>
                    <a:pt x="287842" y="1125663"/>
                  </a:lnTo>
                  <a:lnTo>
                    <a:pt x="327641" y="1148294"/>
                  </a:lnTo>
                  <a:lnTo>
                    <a:pt x="368683" y="1167693"/>
                  </a:lnTo>
                  <a:lnTo>
                    <a:pt x="410777" y="1183859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7"/>
                  </a:lnTo>
                  <a:lnTo>
                    <a:pt x="585851" y="1216190"/>
                  </a:lnTo>
                  <a:lnTo>
                    <a:pt x="630337" y="1216190"/>
                  </a:lnTo>
                  <a:lnTo>
                    <a:pt x="674727" y="1212957"/>
                  </a:lnTo>
                  <a:lnTo>
                    <a:pt x="718830" y="1206490"/>
                  </a:lnTo>
                  <a:lnTo>
                    <a:pt x="762455" y="1196791"/>
                  </a:lnTo>
                  <a:lnTo>
                    <a:pt x="805411" y="1183859"/>
                  </a:lnTo>
                  <a:lnTo>
                    <a:pt x="847505" y="1167693"/>
                  </a:lnTo>
                  <a:lnTo>
                    <a:pt x="888547" y="1148294"/>
                  </a:lnTo>
                  <a:lnTo>
                    <a:pt x="928346" y="1125663"/>
                  </a:lnTo>
                  <a:lnTo>
                    <a:pt x="966710" y="1099798"/>
                  </a:lnTo>
                  <a:lnTo>
                    <a:pt x="1003447" y="1070700"/>
                  </a:lnTo>
                  <a:lnTo>
                    <a:pt x="1038367" y="1038369"/>
                  </a:lnTo>
                  <a:lnTo>
                    <a:pt x="1070699" y="1003449"/>
                  </a:lnTo>
                  <a:lnTo>
                    <a:pt x="1099797" y="966711"/>
                  </a:lnTo>
                  <a:lnTo>
                    <a:pt x="1125662" y="928347"/>
                  </a:lnTo>
                  <a:lnTo>
                    <a:pt x="1148294" y="888548"/>
                  </a:lnTo>
                  <a:lnTo>
                    <a:pt x="1167692" y="847506"/>
                  </a:lnTo>
                  <a:lnTo>
                    <a:pt x="1183858" y="805412"/>
                  </a:lnTo>
                  <a:lnTo>
                    <a:pt x="1196791" y="762456"/>
                  </a:lnTo>
                  <a:lnTo>
                    <a:pt x="1206490" y="718831"/>
                  </a:lnTo>
                  <a:lnTo>
                    <a:pt x="1212956" y="674728"/>
                  </a:lnTo>
                  <a:lnTo>
                    <a:pt x="1216189" y="630338"/>
                  </a:lnTo>
                  <a:lnTo>
                    <a:pt x="1216189" y="585852"/>
                  </a:lnTo>
                  <a:lnTo>
                    <a:pt x="1212956" y="541461"/>
                  </a:lnTo>
                  <a:lnTo>
                    <a:pt x="1206490" y="497358"/>
                  </a:lnTo>
                  <a:lnTo>
                    <a:pt x="1196791" y="453733"/>
                  </a:lnTo>
                  <a:lnTo>
                    <a:pt x="1183858" y="410778"/>
                  </a:lnTo>
                  <a:lnTo>
                    <a:pt x="1167692" y="368683"/>
                  </a:lnTo>
                  <a:lnTo>
                    <a:pt x="1148294" y="327641"/>
                  </a:lnTo>
                  <a:lnTo>
                    <a:pt x="1125662" y="287842"/>
                  </a:lnTo>
                  <a:lnTo>
                    <a:pt x="1099797" y="249478"/>
                  </a:lnTo>
                  <a:lnTo>
                    <a:pt x="1070699" y="212741"/>
                  </a:lnTo>
                  <a:lnTo>
                    <a:pt x="1038367" y="177820"/>
                  </a:lnTo>
                  <a:lnTo>
                    <a:pt x="1003447" y="145489"/>
                  </a:lnTo>
                  <a:lnTo>
                    <a:pt x="966710" y="116391"/>
                  </a:lnTo>
                  <a:lnTo>
                    <a:pt x="928346" y="90527"/>
                  </a:lnTo>
                  <a:lnTo>
                    <a:pt x="888547" y="67895"/>
                  </a:lnTo>
                  <a:lnTo>
                    <a:pt x="847505" y="48496"/>
                  </a:lnTo>
                  <a:lnTo>
                    <a:pt x="805411" y="32331"/>
                  </a:lnTo>
                  <a:lnTo>
                    <a:pt x="762455" y="19398"/>
                  </a:lnTo>
                  <a:lnTo>
                    <a:pt x="718830" y="9699"/>
                  </a:lnTo>
                  <a:lnTo>
                    <a:pt x="674727" y="3233"/>
                  </a:lnTo>
                  <a:lnTo>
                    <a:pt x="630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78252" y="2411267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78252" y="4965088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8" y="0"/>
                  </a:moveTo>
                  <a:lnTo>
                    <a:pt x="585852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8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8"/>
                  </a:lnTo>
                  <a:lnTo>
                    <a:pt x="90527" y="287842"/>
                  </a:lnTo>
                  <a:lnTo>
                    <a:pt x="67895" y="327641"/>
                  </a:lnTo>
                  <a:lnTo>
                    <a:pt x="48496" y="368683"/>
                  </a:lnTo>
                  <a:lnTo>
                    <a:pt x="32331" y="410777"/>
                  </a:lnTo>
                  <a:lnTo>
                    <a:pt x="19398" y="453733"/>
                  </a:lnTo>
                  <a:lnTo>
                    <a:pt x="9699" y="497358"/>
                  </a:lnTo>
                  <a:lnTo>
                    <a:pt x="3233" y="541461"/>
                  </a:lnTo>
                  <a:lnTo>
                    <a:pt x="0" y="585851"/>
                  </a:lnTo>
                  <a:lnTo>
                    <a:pt x="0" y="630337"/>
                  </a:lnTo>
                  <a:lnTo>
                    <a:pt x="3233" y="674727"/>
                  </a:lnTo>
                  <a:lnTo>
                    <a:pt x="9699" y="718830"/>
                  </a:lnTo>
                  <a:lnTo>
                    <a:pt x="19398" y="762455"/>
                  </a:lnTo>
                  <a:lnTo>
                    <a:pt x="32331" y="805411"/>
                  </a:lnTo>
                  <a:lnTo>
                    <a:pt x="48496" y="847505"/>
                  </a:lnTo>
                  <a:lnTo>
                    <a:pt x="67895" y="888547"/>
                  </a:lnTo>
                  <a:lnTo>
                    <a:pt x="90527" y="928346"/>
                  </a:lnTo>
                  <a:lnTo>
                    <a:pt x="116391" y="966710"/>
                  </a:lnTo>
                  <a:lnTo>
                    <a:pt x="145489" y="1003447"/>
                  </a:lnTo>
                  <a:lnTo>
                    <a:pt x="177820" y="1038367"/>
                  </a:lnTo>
                  <a:lnTo>
                    <a:pt x="212741" y="1070699"/>
                  </a:lnTo>
                  <a:lnTo>
                    <a:pt x="249478" y="1099797"/>
                  </a:lnTo>
                  <a:lnTo>
                    <a:pt x="287842" y="1125662"/>
                  </a:lnTo>
                  <a:lnTo>
                    <a:pt x="327641" y="1148294"/>
                  </a:lnTo>
                  <a:lnTo>
                    <a:pt x="368683" y="1167692"/>
                  </a:lnTo>
                  <a:lnTo>
                    <a:pt x="410778" y="1183858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6"/>
                  </a:lnTo>
                  <a:lnTo>
                    <a:pt x="585852" y="1216189"/>
                  </a:lnTo>
                  <a:lnTo>
                    <a:pt x="630338" y="1216189"/>
                  </a:lnTo>
                  <a:lnTo>
                    <a:pt x="674728" y="1212956"/>
                  </a:lnTo>
                  <a:lnTo>
                    <a:pt x="718831" y="1206490"/>
                  </a:lnTo>
                  <a:lnTo>
                    <a:pt x="762456" y="1196791"/>
                  </a:lnTo>
                  <a:lnTo>
                    <a:pt x="805412" y="1183858"/>
                  </a:lnTo>
                  <a:lnTo>
                    <a:pt x="847506" y="1167692"/>
                  </a:lnTo>
                  <a:lnTo>
                    <a:pt x="888548" y="1148294"/>
                  </a:lnTo>
                  <a:lnTo>
                    <a:pt x="928347" y="1125662"/>
                  </a:lnTo>
                  <a:lnTo>
                    <a:pt x="966711" y="1099797"/>
                  </a:lnTo>
                  <a:lnTo>
                    <a:pt x="1003449" y="1070699"/>
                  </a:lnTo>
                  <a:lnTo>
                    <a:pt x="1038369" y="1038367"/>
                  </a:lnTo>
                  <a:lnTo>
                    <a:pt x="1070700" y="1003447"/>
                  </a:lnTo>
                  <a:lnTo>
                    <a:pt x="1099798" y="966710"/>
                  </a:lnTo>
                  <a:lnTo>
                    <a:pt x="1125663" y="928346"/>
                  </a:lnTo>
                  <a:lnTo>
                    <a:pt x="1148294" y="888547"/>
                  </a:lnTo>
                  <a:lnTo>
                    <a:pt x="1167693" y="847505"/>
                  </a:lnTo>
                  <a:lnTo>
                    <a:pt x="1183859" y="805411"/>
                  </a:lnTo>
                  <a:lnTo>
                    <a:pt x="1196791" y="762455"/>
                  </a:lnTo>
                  <a:lnTo>
                    <a:pt x="1206490" y="718830"/>
                  </a:lnTo>
                  <a:lnTo>
                    <a:pt x="1212957" y="674727"/>
                  </a:lnTo>
                  <a:lnTo>
                    <a:pt x="1216190" y="630337"/>
                  </a:lnTo>
                  <a:lnTo>
                    <a:pt x="1216190" y="585851"/>
                  </a:lnTo>
                  <a:lnTo>
                    <a:pt x="1212957" y="541461"/>
                  </a:lnTo>
                  <a:lnTo>
                    <a:pt x="1206490" y="497358"/>
                  </a:lnTo>
                  <a:lnTo>
                    <a:pt x="1196791" y="453733"/>
                  </a:lnTo>
                  <a:lnTo>
                    <a:pt x="1183859" y="410777"/>
                  </a:lnTo>
                  <a:lnTo>
                    <a:pt x="1167693" y="368683"/>
                  </a:lnTo>
                  <a:lnTo>
                    <a:pt x="1148294" y="327641"/>
                  </a:lnTo>
                  <a:lnTo>
                    <a:pt x="1125663" y="287842"/>
                  </a:lnTo>
                  <a:lnTo>
                    <a:pt x="1099798" y="249478"/>
                  </a:lnTo>
                  <a:lnTo>
                    <a:pt x="1070700" y="212741"/>
                  </a:lnTo>
                  <a:lnTo>
                    <a:pt x="1038369" y="177820"/>
                  </a:lnTo>
                  <a:lnTo>
                    <a:pt x="1003449" y="145489"/>
                  </a:lnTo>
                  <a:lnTo>
                    <a:pt x="966711" y="116391"/>
                  </a:lnTo>
                  <a:lnTo>
                    <a:pt x="928347" y="90527"/>
                  </a:lnTo>
                  <a:lnTo>
                    <a:pt x="888548" y="67895"/>
                  </a:lnTo>
                  <a:lnTo>
                    <a:pt x="847506" y="48496"/>
                  </a:lnTo>
                  <a:lnTo>
                    <a:pt x="805412" y="32331"/>
                  </a:lnTo>
                  <a:lnTo>
                    <a:pt x="762456" y="19398"/>
                  </a:lnTo>
                  <a:lnTo>
                    <a:pt x="718831" y="9699"/>
                  </a:lnTo>
                  <a:lnTo>
                    <a:pt x="674728" y="3233"/>
                  </a:lnTo>
                  <a:lnTo>
                    <a:pt x="630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78252" y="4965088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52131" y="3253708"/>
              <a:ext cx="1652270" cy="664845"/>
            </a:xfrm>
            <a:custGeom>
              <a:avLst/>
              <a:gdLst/>
              <a:ahLst/>
              <a:cxnLst/>
              <a:rect l="l" t="t" r="r" b="b"/>
              <a:pathLst>
                <a:path w="1652270" h="664845">
                  <a:moveTo>
                    <a:pt x="1651935" y="0"/>
                  </a:moveTo>
                  <a:lnTo>
                    <a:pt x="1605075" y="18859"/>
                  </a:lnTo>
                  <a:lnTo>
                    <a:pt x="1558214" y="37719"/>
                  </a:lnTo>
                  <a:lnTo>
                    <a:pt x="1511353" y="56578"/>
                  </a:lnTo>
                  <a:lnTo>
                    <a:pt x="1464492" y="75438"/>
                  </a:lnTo>
                  <a:lnTo>
                    <a:pt x="1417631" y="94297"/>
                  </a:lnTo>
                  <a:lnTo>
                    <a:pt x="1370770" y="113157"/>
                  </a:lnTo>
                  <a:lnTo>
                    <a:pt x="1323910" y="132017"/>
                  </a:lnTo>
                  <a:lnTo>
                    <a:pt x="1277049" y="150876"/>
                  </a:lnTo>
                  <a:lnTo>
                    <a:pt x="1230188" y="169736"/>
                  </a:lnTo>
                  <a:lnTo>
                    <a:pt x="1183327" y="188595"/>
                  </a:lnTo>
                  <a:lnTo>
                    <a:pt x="1136466" y="207455"/>
                  </a:lnTo>
                  <a:lnTo>
                    <a:pt x="1089606" y="226315"/>
                  </a:lnTo>
                  <a:lnTo>
                    <a:pt x="1042745" y="245174"/>
                  </a:lnTo>
                  <a:lnTo>
                    <a:pt x="995884" y="264034"/>
                  </a:lnTo>
                  <a:lnTo>
                    <a:pt x="949023" y="282893"/>
                  </a:lnTo>
                  <a:lnTo>
                    <a:pt x="902162" y="301753"/>
                  </a:lnTo>
                  <a:lnTo>
                    <a:pt x="855302" y="320613"/>
                  </a:lnTo>
                  <a:lnTo>
                    <a:pt x="808441" y="339472"/>
                  </a:lnTo>
                  <a:lnTo>
                    <a:pt x="761580" y="358332"/>
                  </a:lnTo>
                  <a:lnTo>
                    <a:pt x="714719" y="377191"/>
                  </a:lnTo>
                  <a:lnTo>
                    <a:pt x="667858" y="396051"/>
                  </a:lnTo>
                  <a:lnTo>
                    <a:pt x="620998" y="414911"/>
                  </a:lnTo>
                  <a:lnTo>
                    <a:pt x="574137" y="433770"/>
                  </a:lnTo>
                  <a:lnTo>
                    <a:pt x="527276" y="452630"/>
                  </a:lnTo>
                  <a:lnTo>
                    <a:pt x="480415" y="471489"/>
                  </a:lnTo>
                  <a:lnTo>
                    <a:pt x="433554" y="490349"/>
                  </a:lnTo>
                  <a:lnTo>
                    <a:pt x="386694" y="509209"/>
                  </a:lnTo>
                  <a:lnTo>
                    <a:pt x="339833" y="528068"/>
                  </a:lnTo>
                  <a:lnTo>
                    <a:pt x="292972" y="546928"/>
                  </a:lnTo>
                  <a:lnTo>
                    <a:pt x="246111" y="565787"/>
                  </a:lnTo>
                  <a:lnTo>
                    <a:pt x="199250" y="584647"/>
                  </a:lnTo>
                  <a:lnTo>
                    <a:pt x="152390" y="603507"/>
                  </a:lnTo>
                  <a:lnTo>
                    <a:pt x="105529" y="622366"/>
                  </a:lnTo>
                  <a:lnTo>
                    <a:pt x="58668" y="641226"/>
                  </a:lnTo>
                  <a:lnTo>
                    <a:pt x="11807" y="660085"/>
                  </a:lnTo>
                  <a:lnTo>
                    <a:pt x="0" y="664838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0808" y="3857251"/>
              <a:ext cx="135890" cy="113664"/>
            </a:xfrm>
            <a:custGeom>
              <a:avLst/>
              <a:gdLst/>
              <a:ahLst/>
              <a:cxnLst/>
              <a:rect l="l" t="t" r="r" b="b"/>
              <a:pathLst>
                <a:path w="135890" h="113664">
                  <a:moveTo>
                    <a:pt x="90343" y="0"/>
                  </a:moveTo>
                  <a:lnTo>
                    <a:pt x="0" y="102072"/>
                  </a:lnTo>
                  <a:lnTo>
                    <a:pt x="135863" y="113103"/>
                  </a:lnTo>
                  <a:lnTo>
                    <a:pt x="9034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86347" y="3755952"/>
              <a:ext cx="0" cy="1080770"/>
            </a:xfrm>
            <a:custGeom>
              <a:avLst/>
              <a:gdLst/>
              <a:ahLst/>
              <a:cxnLst/>
              <a:rect l="l" t="t" r="r" b="b"/>
              <a:pathLst>
                <a:path h="1080770">
                  <a:moveTo>
                    <a:pt x="0" y="778029"/>
                  </a:moveTo>
                  <a:lnTo>
                    <a:pt x="0" y="1080461"/>
                  </a:lnTo>
                </a:path>
                <a:path h="1080770">
                  <a:moveTo>
                    <a:pt x="0" y="0"/>
                  </a:moveTo>
                  <a:lnTo>
                    <a:pt x="0" y="269392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25382" y="3646741"/>
              <a:ext cx="121920" cy="1299210"/>
            </a:xfrm>
            <a:custGeom>
              <a:avLst/>
              <a:gdLst/>
              <a:ahLst/>
              <a:cxnLst/>
              <a:rect l="l" t="t" r="r" b="b"/>
              <a:pathLst>
                <a:path w="121920" h="1299210">
                  <a:moveTo>
                    <a:pt x="121920" y="1176972"/>
                  </a:moveTo>
                  <a:lnTo>
                    <a:pt x="0" y="1176972"/>
                  </a:lnTo>
                  <a:lnTo>
                    <a:pt x="60960" y="1298892"/>
                  </a:lnTo>
                  <a:lnTo>
                    <a:pt x="121920" y="1176972"/>
                  </a:lnTo>
                  <a:close/>
                </a:path>
                <a:path w="121920" h="129921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77002" y="4025344"/>
              <a:ext cx="220345" cy="508634"/>
            </a:xfrm>
            <a:custGeom>
              <a:avLst/>
              <a:gdLst/>
              <a:ahLst/>
              <a:cxnLst/>
              <a:rect l="l" t="t" r="r" b="b"/>
              <a:pathLst>
                <a:path w="220345" h="508635">
                  <a:moveTo>
                    <a:pt x="0" y="508637"/>
                  </a:moveTo>
                  <a:lnTo>
                    <a:pt x="0" y="0"/>
                  </a:lnTo>
                  <a:lnTo>
                    <a:pt x="220134" y="0"/>
                  </a:lnTo>
                  <a:lnTo>
                    <a:pt x="220134" y="508637"/>
                  </a:lnTo>
                  <a:lnTo>
                    <a:pt x="0" y="508637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122407" y="4138682"/>
            <a:ext cx="152400" cy="2940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sz="1000" b="1" spc="-25" dirty="0">
                <a:solidFill>
                  <a:srgbClr val="53585F"/>
                </a:solidFill>
                <a:latin typeface="Arial"/>
                <a:cs typeface="Arial"/>
              </a:rPr>
              <a:t>HAS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72798" y="3320243"/>
            <a:ext cx="909955" cy="540385"/>
          </a:xfrm>
          <a:custGeom>
            <a:avLst/>
            <a:gdLst/>
            <a:ahLst/>
            <a:cxnLst/>
            <a:rect l="l" t="t" r="r" b="b"/>
            <a:pathLst>
              <a:path w="909954" h="540385">
                <a:moveTo>
                  <a:pt x="826505" y="0"/>
                </a:moveTo>
                <a:lnTo>
                  <a:pt x="0" y="335836"/>
                </a:lnTo>
                <a:lnTo>
                  <a:pt x="82866" y="539776"/>
                </a:lnTo>
                <a:lnTo>
                  <a:pt x="909373" y="203940"/>
                </a:lnTo>
                <a:lnTo>
                  <a:pt x="826505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20280000">
            <a:off x="7372636" y="3538739"/>
            <a:ext cx="71994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1000" b="1" spc="-30" dirty="0">
                <a:solidFill>
                  <a:srgbClr val="53585F"/>
                </a:solidFill>
                <a:latin typeface="Arial"/>
                <a:cs typeface="Arial"/>
              </a:rPr>
              <a:t>AVAILABLE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00" y="7340600"/>
            <a:ext cx="86594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110" dirty="0">
                <a:latin typeface="Arial"/>
                <a:cs typeface="Arial"/>
              </a:rPr>
              <a:t>A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755" dirty="0">
                <a:latin typeface="Arial"/>
                <a:cs typeface="Arial"/>
              </a:rPr>
              <a:t>Graph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430" dirty="0">
                <a:latin typeface="Arial"/>
                <a:cs typeface="Arial"/>
              </a:rPr>
              <a:t>Is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700" dirty="0">
                <a:latin typeface="Arial"/>
                <a:cs typeface="Arial"/>
              </a:rPr>
              <a:t>Connected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580" dirty="0">
                <a:latin typeface="Arial"/>
                <a:cs typeface="Arial"/>
              </a:rPr>
              <a:t>Data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18200" y="2753504"/>
            <a:ext cx="3630929" cy="3642360"/>
            <a:chOff x="5918200" y="2753504"/>
            <a:chExt cx="3630929" cy="3642360"/>
          </a:xfrm>
        </p:grpSpPr>
        <p:sp>
          <p:nvSpPr>
            <p:cNvPr id="20" name="object 20"/>
            <p:cNvSpPr/>
            <p:nvPr/>
          </p:nvSpPr>
          <p:spPr>
            <a:xfrm>
              <a:off x="8934488" y="5292356"/>
              <a:ext cx="495934" cy="619125"/>
            </a:xfrm>
            <a:custGeom>
              <a:avLst/>
              <a:gdLst/>
              <a:ahLst/>
              <a:cxnLst/>
              <a:rect l="l" t="t" r="r" b="b"/>
              <a:pathLst>
                <a:path w="495934" h="619125">
                  <a:moveTo>
                    <a:pt x="27000" y="560946"/>
                  </a:moveTo>
                  <a:lnTo>
                    <a:pt x="0" y="560946"/>
                  </a:lnTo>
                  <a:lnTo>
                    <a:pt x="0" y="587959"/>
                  </a:lnTo>
                  <a:lnTo>
                    <a:pt x="27000" y="587959"/>
                  </a:lnTo>
                  <a:lnTo>
                    <a:pt x="27000" y="560946"/>
                  </a:lnTo>
                  <a:close/>
                </a:path>
                <a:path w="495934" h="619125">
                  <a:moveTo>
                    <a:pt x="27000" y="514172"/>
                  </a:moveTo>
                  <a:lnTo>
                    <a:pt x="0" y="514172"/>
                  </a:lnTo>
                  <a:lnTo>
                    <a:pt x="0" y="541185"/>
                  </a:lnTo>
                  <a:lnTo>
                    <a:pt x="27000" y="541185"/>
                  </a:lnTo>
                  <a:lnTo>
                    <a:pt x="27000" y="514172"/>
                  </a:lnTo>
                  <a:close/>
                </a:path>
                <a:path w="495934" h="619125">
                  <a:moveTo>
                    <a:pt x="27000" y="467436"/>
                  </a:moveTo>
                  <a:lnTo>
                    <a:pt x="0" y="467436"/>
                  </a:lnTo>
                  <a:lnTo>
                    <a:pt x="0" y="494436"/>
                  </a:lnTo>
                  <a:lnTo>
                    <a:pt x="27000" y="494436"/>
                  </a:lnTo>
                  <a:lnTo>
                    <a:pt x="27000" y="467436"/>
                  </a:lnTo>
                  <a:close/>
                </a:path>
                <a:path w="495934" h="619125">
                  <a:moveTo>
                    <a:pt x="27000" y="420700"/>
                  </a:moveTo>
                  <a:lnTo>
                    <a:pt x="0" y="420700"/>
                  </a:lnTo>
                  <a:lnTo>
                    <a:pt x="0" y="447713"/>
                  </a:lnTo>
                  <a:lnTo>
                    <a:pt x="27000" y="447713"/>
                  </a:lnTo>
                  <a:lnTo>
                    <a:pt x="27000" y="420700"/>
                  </a:lnTo>
                  <a:close/>
                </a:path>
                <a:path w="495934" h="619125">
                  <a:moveTo>
                    <a:pt x="27000" y="373964"/>
                  </a:moveTo>
                  <a:lnTo>
                    <a:pt x="0" y="373964"/>
                  </a:lnTo>
                  <a:lnTo>
                    <a:pt x="0" y="400964"/>
                  </a:lnTo>
                  <a:lnTo>
                    <a:pt x="27000" y="400964"/>
                  </a:lnTo>
                  <a:lnTo>
                    <a:pt x="27000" y="373964"/>
                  </a:lnTo>
                  <a:close/>
                </a:path>
                <a:path w="495934" h="619125">
                  <a:moveTo>
                    <a:pt x="27000" y="327228"/>
                  </a:moveTo>
                  <a:lnTo>
                    <a:pt x="0" y="327228"/>
                  </a:lnTo>
                  <a:lnTo>
                    <a:pt x="0" y="354241"/>
                  </a:lnTo>
                  <a:lnTo>
                    <a:pt x="27000" y="354241"/>
                  </a:lnTo>
                  <a:lnTo>
                    <a:pt x="27000" y="327228"/>
                  </a:lnTo>
                  <a:close/>
                </a:path>
                <a:path w="495934" h="619125">
                  <a:moveTo>
                    <a:pt x="27000" y="280454"/>
                  </a:moveTo>
                  <a:lnTo>
                    <a:pt x="0" y="280454"/>
                  </a:lnTo>
                  <a:lnTo>
                    <a:pt x="0" y="307467"/>
                  </a:lnTo>
                  <a:lnTo>
                    <a:pt x="27000" y="307467"/>
                  </a:lnTo>
                  <a:lnTo>
                    <a:pt x="27000" y="280454"/>
                  </a:lnTo>
                  <a:close/>
                </a:path>
                <a:path w="495934" h="619125">
                  <a:moveTo>
                    <a:pt x="27000" y="233718"/>
                  </a:moveTo>
                  <a:lnTo>
                    <a:pt x="0" y="233718"/>
                  </a:lnTo>
                  <a:lnTo>
                    <a:pt x="0" y="260718"/>
                  </a:lnTo>
                  <a:lnTo>
                    <a:pt x="27000" y="260718"/>
                  </a:lnTo>
                  <a:lnTo>
                    <a:pt x="27000" y="233718"/>
                  </a:lnTo>
                  <a:close/>
                </a:path>
                <a:path w="495934" h="619125">
                  <a:moveTo>
                    <a:pt x="27000" y="186982"/>
                  </a:moveTo>
                  <a:lnTo>
                    <a:pt x="0" y="186982"/>
                  </a:lnTo>
                  <a:lnTo>
                    <a:pt x="0" y="213995"/>
                  </a:lnTo>
                  <a:lnTo>
                    <a:pt x="27000" y="213995"/>
                  </a:lnTo>
                  <a:lnTo>
                    <a:pt x="27000" y="186982"/>
                  </a:lnTo>
                  <a:close/>
                </a:path>
                <a:path w="495934" h="619125">
                  <a:moveTo>
                    <a:pt x="27000" y="140246"/>
                  </a:moveTo>
                  <a:lnTo>
                    <a:pt x="0" y="140246"/>
                  </a:lnTo>
                  <a:lnTo>
                    <a:pt x="0" y="167246"/>
                  </a:lnTo>
                  <a:lnTo>
                    <a:pt x="27000" y="167246"/>
                  </a:lnTo>
                  <a:lnTo>
                    <a:pt x="27000" y="140246"/>
                  </a:lnTo>
                  <a:close/>
                </a:path>
                <a:path w="495934" h="619125">
                  <a:moveTo>
                    <a:pt x="27000" y="93510"/>
                  </a:moveTo>
                  <a:lnTo>
                    <a:pt x="0" y="93510"/>
                  </a:lnTo>
                  <a:lnTo>
                    <a:pt x="0" y="120523"/>
                  </a:lnTo>
                  <a:lnTo>
                    <a:pt x="27000" y="120523"/>
                  </a:lnTo>
                  <a:lnTo>
                    <a:pt x="27000" y="93510"/>
                  </a:lnTo>
                  <a:close/>
                </a:path>
                <a:path w="495934" h="619125">
                  <a:moveTo>
                    <a:pt x="27000" y="46723"/>
                  </a:moveTo>
                  <a:lnTo>
                    <a:pt x="0" y="46723"/>
                  </a:lnTo>
                  <a:lnTo>
                    <a:pt x="0" y="73736"/>
                  </a:lnTo>
                  <a:lnTo>
                    <a:pt x="27000" y="73736"/>
                  </a:lnTo>
                  <a:lnTo>
                    <a:pt x="27000" y="46723"/>
                  </a:lnTo>
                  <a:close/>
                </a:path>
                <a:path w="495934" h="619125">
                  <a:moveTo>
                    <a:pt x="27000" y="0"/>
                  </a:moveTo>
                  <a:lnTo>
                    <a:pt x="0" y="0"/>
                  </a:lnTo>
                  <a:lnTo>
                    <a:pt x="0" y="27000"/>
                  </a:lnTo>
                  <a:lnTo>
                    <a:pt x="27000" y="27000"/>
                  </a:lnTo>
                  <a:lnTo>
                    <a:pt x="27000" y="0"/>
                  </a:lnTo>
                  <a:close/>
                </a:path>
                <a:path w="495934" h="619125">
                  <a:moveTo>
                    <a:pt x="77889" y="560946"/>
                  </a:moveTo>
                  <a:lnTo>
                    <a:pt x="50888" y="560946"/>
                  </a:lnTo>
                  <a:lnTo>
                    <a:pt x="50888" y="619112"/>
                  </a:lnTo>
                  <a:lnTo>
                    <a:pt x="77889" y="619112"/>
                  </a:lnTo>
                  <a:lnTo>
                    <a:pt x="77889" y="560946"/>
                  </a:lnTo>
                  <a:close/>
                </a:path>
                <a:path w="495934" h="619125">
                  <a:moveTo>
                    <a:pt x="77889" y="514172"/>
                  </a:moveTo>
                  <a:lnTo>
                    <a:pt x="50888" y="514172"/>
                  </a:lnTo>
                  <a:lnTo>
                    <a:pt x="50888" y="541185"/>
                  </a:lnTo>
                  <a:lnTo>
                    <a:pt x="77889" y="541185"/>
                  </a:lnTo>
                  <a:lnTo>
                    <a:pt x="77889" y="514172"/>
                  </a:lnTo>
                  <a:close/>
                </a:path>
                <a:path w="495934" h="619125">
                  <a:moveTo>
                    <a:pt x="77889" y="467436"/>
                  </a:moveTo>
                  <a:lnTo>
                    <a:pt x="50888" y="467436"/>
                  </a:lnTo>
                  <a:lnTo>
                    <a:pt x="50888" y="494436"/>
                  </a:lnTo>
                  <a:lnTo>
                    <a:pt x="77889" y="494436"/>
                  </a:lnTo>
                  <a:lnTo>
                    <a:pt x="77889" y="467436"/>
                  </a:lnTo>
                  <a:close/>
                </a:path>
                <a:path w="495934" h="619125">
                  <a:moveTo>
                    <a:pt x="77889" y="420700"/>
                  </a:moveTo>
                  <a:lnTo>
                    <a:pt x="50888" y="420700"/>
                  </a:lnTo>
                  <a:lnTo>
                    <a:pt x="50888" y="447713"/>
                  </a:lnTo>
                  <a:lnTo>
                    <a:pt x="77889" y="447713"/>
                  </a:lnTo>
                  <a:lnTo>
                    <a:pt x="77889" y="420700"/>
                  </a:lnTo>
                  <a:close/>
                </a:path>
                <a:path w="495934" h="619125">
                  <a:moveTo>
                    <a:pt x="77889" y="373964"/>
                  </a:moveTo>
                  <a:lnTo>
                    <a:pt x="50888" y="373964"/>
                  </a:lnTo>
                  <a:lnTo>
                    <a:pt x="50888" y="400964"/>
                  </a:lnTo>
                  <a:lnTo>
                    <a:pt x="77889" y="400964"/>
                  </a:lnTo>
                  <a:lnTo>
                    <a:pt x="77889" y="373964"/>
                  </a:lnTo>
                  <a:close/>
                </a:path>
                <a:path w="495934" h="619125">
                  <a:moveTo>
                    <a:pt x="77889" y="327228"/>
                  </a:moveTo>
                  <a:lnTo>
                    <a:pt x="50888" y="327228"/>
                  </a:lnTo>
                  <a:lnTo>
                    <a:pt x="50888" y="354241"/>
                  </a:lnTo>
                  <a:lnTo>
                    <a:pt x="77889" y="354241"/>
                  </a:lnTo>
                  <a:lnTo>
                    <a:pt x="77889" y="327228"/>
                  </a:lnTo>
                  <a:close/>
                </a:path>
                <a:path w="495934" h="619125">
                  <a:moveTo>
                    <a:pt x="77889" y="280454"/>
                  </a:moveTo>
                  <a:lnTo>
                    <a:pt x="50888" y="280454"/>
                  </a:lnTo>
                  <a:lnTo>
                    <a:pt x="50888" y="307467"/>
                  </a:lnTo>
                  <a:lnTo>
                    <a:pt x="77889" y="307467"/>
                  </a:lnTo>
                  <a:lnTo>
                    <a:pt x="77889" y="280454"/>
                  </a:lnTo>
                  <a:close/>
                </a:path>
                <a:path w="495934" h="619125">
                  <a:moveTo>
                    <a:pt x="77889" y="233718"/>
                  </a:moveTo>
                  <a:lnTo>
                    <a:pt x="50888" y="233718"/>
                  </a:lnTo>
                  <a:lnTo>
                    <a:pt x="50888" y="260718"/>
                  </a:lnTo>
                  <a:lnTo>
                    <a:pt x="77889" y="260718"/>
                  </a:lnTo>
                  <a:lnTo>
                    <a:pt x="77889" y="233718"/>
                  </a:lnTo>
                  <a:close/>
                </a:path>
                <a:path w="495934" h="619125">
                  <a:moveTo>
                    <a:pt x="77889" y="186982"/>
                  </a:moveTo>
                  <a:lnTo>
                    <a:pt x="50888" y="186982"/>
                  </a:lnTo>
                  <a:lnTo>
                    <a:pt x="50888" y="213995"/>
                  </a:lnTo>
                  <a:lnTo>
                    <a:pt x="77889" y="213995"/>
                  </a:lnTo>
                  <a:lnTo>
                    <a:pt x="77889" y="186982"/>
                  </a:lnTo>
                  <a:close/>
                </a:path>
                <a:path w="495934" h="619125">
                  <a:moveTo>
                    <a:pt x="77889" y="140246"/>
                  </a:moveTo>
                  <a:lnTo>
                    <a:pt x="50888" y="140246"/>
                  </a:lnTo>
                  <a:lnTo>
                    <a:pt x="50888" y="167246"/>
                  </a:lnTo>
                  <a:lnTo>
                    <a:pt x="77889" y="167246"/>
                  </a:lnTo>
                  <a:lnTo>
                    <a:pt x="77889" y="140246"/>
                  </a:lnTo>
                  <a:close/>
                </a:path>
                <a:path w="495934" h="619125">
                  <a:moveTo>
                    <a:pt x="77889" y="93510"/>
                  </a:moveTo>
                  <a:lnTo>
                    <a:pt x="50888" y="93510"/>
                  </a:lnTo>
                  <a:lnTo>
                    <a:pt x="50888" y="120523"/>
                  </a:lnTo>
                  <a:lnTo>
                    <a:pt x="77889" y="120523"/>
                  </a:lnTo>
                  <a:lnTo>
                    <a:pt x="77889" y="93510"/>
                  </a:lnTo>
                  <a:close/>
                </a:path>
                <a:path w="495934" h="619125">
                  <a:moveTo>
                    <a:pt x="77889" y="46723"/>
                  </a:moveTo>
                  <a:lnTo>
                    <a:pt x="50888" y="46723"/>
                  </a:lnTo>
                  <a:lnTo>
                    <a:pt x="50888" y="73736"/>
                  </a:lnTo>
                  <a:lnTo>
                    <a:pt x="77889" y="73736"/>
                  </a:lnTo>
                  <a:lnTo>
                    <a:pt x="77889" y="46723"/>
                  </a:lnTo>
                  <a:close/>
                </a:path>
                <a:path w="495934" h="619125">
                  <a:moveTo>
                    <a:pt x="77889" y="0"/>
                  </a:moveTo>
                  <a:lnTo>
                    <a:pt x="50888" y="0"/>
                  </a:lnTo>
                  <a:lnTo>
                    <a:pt x="50888" y="27000"/>
                  </a:lnTo>
                  <a:lnTo>
                    <a:pt x="77889" y="27000"/>
                  </a:lnTo>
                  <a:lnTo>
                    <a:pt x="77889" y="0"/>
                  </a:lnTo>
                  <a:close/>
                </a:path>
                <a:path w="495934" h="619125">
                  <a:moveTo>
                    <a:pt x="128816" y="560946"/>
                  </a:moveTo>
                  <a:lnTo>
                    <a:pt x="101815" y="560946"/>
                  </a:lnTo>
                  <a:lnTo>
                    <a:pt x="101815" y="587959"/>
                  </a:lnTo>
                  <a:lnTo>
                    <a:pt x="128816" y="587959"/>
                  </a:lnTo>
                  <a:lnTo>
                    <a:pt x="128816" y="560946"/>
                  </a:lnTo>
                  <a:close/>
                </a:path>
                <a:path w="495934" h="619125">
                  <a:moveTo>
                    <a:pt x="128816" y="514172"/>
                  </a:moveTo>
                  <a:lnTo>
                    <a:pt x="101815" y="514172"/>
                  </a:lnTo>
                  <a:lnTo>
                    <a:pt x="101815" y="541185"/>
                  </a:lnTo>
                  <a:lnTo>
                    <a:pt x="128816" y="541185"/>
                  </a:lnTo>
                  <a:lnTo>
                    <a:pt x="128816" y="514172"/>
                  </a:lnTo>
                  <a:close/>
                </a:path>
                <a:path w="495934" h="619125">
                  <a:moveTo>
                    <a:pt x="128816" y="467436"/>
                  </a:moveTo>
                  <a:lnTo>
                    <a:pt x="101815" y="467436"/>
                  </a:lnTo>
                  <a:lnTo>
                    <a:pt x="101815" y="494436"/>
                  </a:lnTo>
                  <a:lnTo>
                    <a:pt x="128816" y="494436"/>
                  </a:lnTo>
                  <a:lnTo>
                    <a:pt x="128816" y="467436"/>
                  </a:lnTo>
                  <a:close/>
                </a:path>
                <a:path w="495934" h="619125">
                  <a:moveTo>
                    <a:pt x="128816" y="420700"/>
                  </a:moveTo>
                  <a:lnTo>
                    <a:pt x="101815" y="420700"/>
                  </a:lnTo>
                  <a:lnTo>
                    <a:pt x="101815" y="447713"/>
                  </a:lnTo>
                  <a:lnTo>
                    <a:pt x="128816" y="447713"/>
                  </a:lnTo>
                  <a:lnTo>
                    <a:pt x="128816" y="420700"/>
                  </a:lnTo>
                  <a:close/>
                </a:path>
                <a:path w="495934" h="619125">
                  <a:moveTo>
                    <a:pt x="128816" y="373964"/>
                  </a:moveTo>
                  <a:lnTo>
                    <a:pt x="101815" y="373964"/>
                  </a:lnTo>
                  <a:lnTo>
                    <a:pt x="101815" y="400964"/>
                  </a:lnTo>
                  <a:lnTo>
                    <a:pt x="128816" y="400964"/>
                  </a:lnTo>
                  <a:lnTo>
                    <a:pt x="128816" y="373964"/>
                  </a:lnTo>
                  <a:close/>
                </a:path>
                <a:path w="495934" h="619125">
                  <a:moveTo>
                    <a:pt x="128816" y="327228"/>
                  </a:moveTo>
                  <a:lnTo>
                    <a:pt x="101815" y="327228"/>
                  </a:lnTo>
                  <a:lnTo>
                    <a:pt x="101815" y="354241"/>
                  </a:lnTo>
                  <a:lnTo>
                    <a:pt x="128816" y="354241"/>
                  </a:lnTo>
                  <a:lnTo>
                    <a:pt x="128816" y="327228"/>
                  </a:lnTo>
                  <a:close/>
                </a:path>
                <a:path w="495934" h="619125">
                  <a:moveTo>
                    <a:pt x="128816" y="280454"/>
                  </a:moveTo>
                  <a:lnTo>
                    <a:pt x="101815" y="280454"/>
                  </a:lnTo>
                  <a:lnTo>
                    <a:pt x="101815" y="307467"/>
                  </a:lnTo>
                  <a:lnTo>
                    <a:pt x="128816" y="307467"/>
                  </a:lnTo>
                  <a:lnTo>
                    <a:pt x="128816" y="280454"/>
                  </a:lnTo>
                  <a:close/>
                </a:path>
                <a:path w="495934" h="619125">
                  <a:moveTo>
                    <a:pt x="128816" y="233718"/>
                  </a:moveTo>
                  <a:lnTo>
                    <a:pt x="101815" y="233718"/>
                  </a:lnTo>
                  <a:lnTo>
                    <a:pt x="101815" y="260718"/>
                  </a:lnTo>
                  <a:lnTo>
                    <a:pt x="128816" y="260718"/>
                  </a:lnTo>
                  <a:lnTo>
                    <a:pt x="128816" y="233718"/>
                  </a:lnTo>
                  <a:close/>
                </a:path>
                <a:path w="495934" h="619125">
                  <a:moveTo>
                    <a:pt x="128816" y="186982"/>
                  </a:moveTo>
                  <a:lnTo>
                    <a:pt x="101815" y="186982"/>
                  </a:lnTo>
                  <a:lnTo>
                    <a:pt x="101815" y="213995"/>
                  </a:lnTo>
                  <a:lnTo>
                    <a:pt x="128816" y="213995"/>
                  </a:lnTo>
                  <a:lnTo>
                    <a:pt x="128816" y="186982"/>
                  </a:lnTo>
                  <a:close/>
                </a:path>
                <a:path w="495934" h="619125">
                  <a:moveTo>
                    <a:pt x="128816" y="140246"/>
                  </a:moveTo>
                  <a:lnTo>
                    <a:pt x="101815" y="140246"/>
                  </a:lnTo>
                  <a:lnTo>
                    <a:pt x="101815" y="167246"/>
                  </a:lnTo>
                  <a:lnTo>
                    <a:pt x="128816" y="167246"/>
                  </a:lnTo>
                  <a:lnTo>
                    <a:pt x="128816" y="140246"/>
                  </a:lnTo>
                  <a:close/>
                </a:path>
                <a:path w="495934" h="619125">
                  <a:moveTo>
                    <a:pt x="128816" y="93510"/>
                  </a:moveTo>
                  <a:lnTo>
                    <a:pt x="101815" y="93510"/>
                  </a:lnTo>
                  <a:lnTo>
                    <a:pt x="101815" y="120523"/>
                  </a:lnTo>
                  <a:lnTo>
                    <a:pt x="128816" y="120523"/>
                  </a:lnTo>
                  <a:lnTo>
                    <a:pt x="128816" y="93510"/>
                  </a:lnTo>
                  <a:close/>
                </a:path>
                <a:path w="495934" h="619125">
                  <a:moveTo>
                    <a:pt x="128816" y="46723"/>
                  </a:moveTo>
                  <a:lnTo>
                    <a:pt x="101815" y="46723"/>
                  </a:lnTo>
                  <a:lnTo>
                    <a:pt x="101815" y="73736"/>
                  </a:lnTo>
                  <a:lnTo>
                    <a:pt x="128816" y="73736"/>
                  </a:lnTo>
                  <a:lnTo>
                    <a:pt x="128816" y="46723"/>
                  </a:lnTo>
                  <a:close/>
                </a:path>
                <a:path w="495934" h="619125">
                  <a:moveTo>
                    <a:pt x="128816" y="0"/>
                  </a:moveTo>
                  <a:lnTo>
                    <a:pt x="101815" y="0"/>
                  </a:lnTo>
                  <a:lnTo>
                    <a:pt x="101815" y="27000"/>
                  </a:lnTo>
                  <a:lnTo>
                    <a:pt x="128816" y="27000"/>
                  </a:lnTo>
                  <a:lnTo>
                    <a:pt x="128816" y="0"/>
                  </a:lnTo>
                  <a:close/>
                </a:path>
                <a:path w="495934" h="619125">
                  <a:moveTo>
                    <a:pt x="393687" y="560946"/>
                  </a:moveTo>
                  <a:lnTo>
                    <a:pt x="366687" y="560946"/>
                  </a:lnTo>
                  <a:lnTo>
                    <a:pt x="366687" y="587959"/>
                  </a:lnTo>
                  <a:lnTo>
                    <a:pt x="393687" y="587959"/>
                  </a:lnTo>
                  <a:lnTo>
                    <a:pt x="393687" y="560946"/>
                  </a:lnTo>
                  <a:close/>
                </a:path>
                <a:path w="495934" h="619125">
                  <a:moveTo>
                    <a:pt x="393687" y="514172"/>
                  </a:moveTo>
                  <a:lnTo>
                    <a:pt x="366687" y="514172"/>
                  </a:lnTo>
                  <a:lnTo>
                    <a:pt x="366687" y="541185"/>
                  </a:lnTo>
                  <a:lnTo>
                    <a:pt x="393687" y="541185"/>
                  </a:lnTo>
                  <a:lnTo>
                    <a:pt x="393687" y="514172"/>
                  </a:lnTo>
                  <a:close/>
                </a:path>
                <a:path w="495934" h="619125">
                  <a:moveTo>
                    <a:pt x="393687" y="467436"/>
                  </a:moveTo>
                  <a:lnTo>
                    <a:pt x="366687" y="467436"/>
                  </a:lnTo>
                  <a:lnTo>
                    <a:pt x="366687" y="494436"/>
                  </a:lnTo>
                  <a:lnTo>
                    <a:pt x="393687" y="494436"/>
                  </a:lnTo>
                  <a:lnTo>
                    <a:pt x="393687" y="467436"/>
                  </a:lnTo>
                  <a:close/>
                </a:path>
                <a:path w="495934" h="619125">
                  <a:moveTo>
                    <a:pt x="393687" y="420700"/>
                  </a:moveTo>
                  <a:lnTo>
                    <a:pt x="366687" y="420700"/>
                  </a:lnTo>
                  <a:lnTo>
                    <a:pt x="366687" y="447713"/>
                  </a:lnTo>
                  <a:lnTo>
                    <a:pt x="393687" y="447713"/>
                  </a:lnTo>
                  <a:lnTo>
                    <a:pt x="393687" y="420700"/>
                  </a:lnTo>
                  <a:close/>
                </a:path>
                <a:path w="495934" h="619125">
                  <a:moveTo>
                    <a:pt x="393687" y="373964"/>
                  </a:moveTo>
                  <a:lnTo>
                    <a:pt x="366687" y="373964"/>
                  </a:lnTo>
                  <a:lnTo>
                    <a:pt x="366687" y="400964"/>
                  </a:lnTo>
                  <a:lnTo>
                    <a:pt x="393687" y="400964"/>
                  </a:lnTo>
                  <a:lnTo>
                    <a:pt x="393687" y="373964"/>
                  </a:lnTo>
                  <a:close/>
                </a:path>
                <a:path w="495934" h="619125">
                  <a:moveTo>
                    <a:pt x="393687" y="327228"/>
                  </a:moveTo>
                  <a:lnTo>
                    <a:pt x="366687" y="327228"/>
                  </a:lnTo>
                  <a:lnTo>
                    <a:pt x="366687" y="354241"/>
                  </a:lnTo>
                  <a:lnTo>
                    <a:pt x="393687" y="354241"/>
                  </a:lnTo>
                  <a:lnTo>
                    <a:pt x="393687" y="327228"/>
                  </a:lnTo>
                  <a:close/>
                </a:path>
                <a:path w="495934" h="619125">
                  <a:moveTo>
                    <a:pt x="393687" y="280454"/>
                  </a:moveTo>
                  <a:lnTo>
                    <a:pt x="366687" y="280454"/>
                  </a:lnTo>
                  <a:lnTo>
                    <a:pt x="366687" y="307467"/>
                  </a:lnTo>
                  <a:lnTo>
                    <a:pt x="393687" y="307467"/>
                  </a:lnTo>
                  <a:lnTo>
                    <a:pt x="393687" y="280454"/>
                  </a:lnTo>
                  <a:close/>
                </a:path>
                <a:path w="495934" h="619125">
                  <a:moveTo>
                    <a:pt x="393687" y="233718"/>
                  </a:moveTo>
                  <a:lnTo>
                    <a:pt x="366687" y="233718"/>
                  </a:lnTo>
                  <a:lnTo>
                    <a:pt x="366687" y="260718"/>
                  </a:lnTo>
                  <a:lnTo>
                    <a:pt x="393687" y="260718"/>
                  </a:lnTo>
                  <a:lnTo>
                    <a:pt x="393687" y="233718"/>
                  </a:lnTo>
                  <a:close/>
                </a:path>
                <a:path w="495934" h="619125">
                  <a:moveTo>
                    <a:pt x="393687" y="186982"/>
                  </a:moveTo>
                  <a:lnTo>
                    <a:pt x="366687" y="186982"/>
                  </a:lnTo>
                  <a:lnTo>
                    <a:pt x="366687" y="213995"/>
                  </a:lnTo>
                  <a:lnTo>
                    <a:pt x="393687" y="213995"/>
                  </a:lnTo>
                  <a:lnTo>
                    <a:pt x="393687" y="186982"/>
                  </a:lnTo>
                  <a:close/>
                </a:path>
                <a:path w="495934" h="619125">
                  <a:moveTo>
                    <a:pt x="393687" y="140246"/>
                  </a:moveTo>
                  <a:lnTo>
                    <a:pt x="366687" y="140246"/>
                  </a:lnTo>
                  <a:lnTo>
                    <a:pt x="366687" y="167246"/>
                  </a:lnTo>
                  <a:lnTo>
                    <a:pt x="393687" y="167246"/>
                  </a:lnTo>
                  <a:lnTo>
                    <a:pt x="393687" y="140246"/>
                  </a:lnTo>
                  <a:close/>
                </a:path>
                <a:path w="495934" h="619125">
                  <a:moveTo>
                    <a:pt x="393687" y="93510"/>
                  </a:moveTo>
                  <a:lnTo>
                    <a:pt x="366687" y="93510"/>
                  </a:lnTo>
                  <a:lnTo>
                    <a:pt x="366687" y="120523"/>
                  </a:lnTo>
                  <a:lnTo>
                    <a:pt x="393687" y="120523"/>
                  </a:lnTo>
                  <a:lnTo>
                    <a:pt x="393687" y="93510"/>
                  </a:lnTo>
                  <a:close/>
                </a:path>
                <a:path w="495934" h="619125">
                  <a:moveTo>
                    <a:pt x="444588" y="560946"/>
                  </a:moveTo>
                  <a:lnTo>
                    <a:pt x="417576" y="560946"/>
                  </a:lnTo>
                  <a:lnTo>
                    <a:pt x="417576" y="619112"/>
                  </a:lnTo>
                  <a:lnTo>
                    <a:pt x="444588" y="619112"/>
                  </a:lnTo>
                  <a:lnTo>
                    <a:pt x="444588" y="560946"/>
                  </a:lnTo>
                  <a:close/>
                </a:path>
                <a:path w="495934" h="619125">
                  <a:moveTo>
                    <a:pt x="444588" y="514172"/>
                  </a:moveTo>
                  <a:lnTo>
                    <a:pt x="417576" y="514172"/>
                  </a:lnTo>
                  <a:lnTo>
                    <a:pt x="417576" y="541185"/>
                  </a:lnTo>
                  <a:lnTo>
                    <a:pt x="444588" y="541185"/>
                  </a:lnTo>
                  <a:lnTo>
                    <a:pt x="444588" y="514172"/>
                  </a:lnTo>
                  <a:close/>
                </a:path>
                <a:path w="495934" h="619125">
                  <a:moveTo>
                    <a:pt x="444588" y="467436"/>
                  </a:moveTo>
                  <a:lnTo>
                    <a:pt x="417576" y="467436"/>
                  </a:lnTo>
                  <a:lnTo>
                    <a:pt x="417576" y="494436"/>
                  </a:lnTo>
                  <a:lnTo>
                    <a:pt x="444588" y="494436"/>
                  </a:lnTo>
                  <a:lnTo>
                    <a:pt x="444588" y="467436"/>
                  </a:lnTo>
                  <a:close/>
                </a:path>
                <a:path w="495934" h="619125">
                  <a:moveTo>
                    <a:pt x="444588" y="420700"/>
                  </a:moveTo>
                  <a:lnTo>
                    <a:pt x="417576" y="420700"/>
                  </a:lnTo>
                  <a:lnTo>
                    <a:pt x="417576" y="447713"/>
                  </a:lnTo>
                  <a:lnTo>
                    <a:pt x="444588" y="447713"/>
                  </a:lnTo>
                  <a:lnTo>
                    <a:pt x="444588" y="420700"/>
                  </a:lnTo>
                  <a:close/>
                </a:path>
                <a:path w="495934" h="619125">
                  <a:moveTo>
                    <a:pt x="444588" y="373964"/>
                  </a:moveTo>
                  <a:lnTo>
                    <a:pt x="417576" y="373964"/>
                  </a:lnTo>
                  <a:lnTo>
                    <a:pt x="417576" y="400964"/>
                  </a:lnTo>
                  <a:lnTo>
                    <a:pt x="444588" y="400964"/>
                  </a:lnTo>
                  <a:lnTo>
                    <a:pt x="444588" y="373964"/>
                  </a:lnTo>
                  <a:close/>
                </a:path>
                <a:path w="495934" h="619125">
                  <a:moveTo>
                    <a:pt x="444588" y="327228"/>
                  </a:moveTo>
                  <a:lnTo>
                    <a:pt x="417576" y="327228"/>
                  </a:lnTo>
                  <a:lnTo>
                    <a:pt x="417576" y="354241"/>
                  </a:lnTo>
                  <a:lnTo>
                    <a:pt x="444588" y="354241"/>
                  </a:lnTo>
                  <a:lnTo>
                    <a:pt x="444588" y="327228"/>
                  </a:lnTo>
                  <a:close/>
                </a:path>
                <a:path w="495934" h="619125">
                  <a:moveTo>
                    <a:pt x="444588" y="280454"/>
                  </a:moveTo>
                  <a:lnTo>
                    <a:pt x="417576" y="280454"/>
                  </a:lnTo>
                  <a:lnTo>
                    <a:pt x="417576" y="307467"/>
                  </a:lnTo>
                  <a:lnTo>
                    <a:pt x="444588" y="307467"/>
                  </a:lnTo>
                  <a:lnTo>
                    <a:pt x="444588" y="280454"/>
                  </a:lnTo>
                  <a:close/>
                </a:path>
                <a:path w="495934" h="619125">
                  <a:moveTo>
                    <a:pt x="444588" y="233718"/>
                  </a:moveTo>
                  <a:lnTo>
                    <a:pt x="417576" y="233718"/>
                  </a:lnTo>
                  <a:lnTo>
                    <a:pt x="417576" y="260718"/>
                  </a:lnTo>
                  <a:lnTo>
                    <a:pt x="444588" y="260718"/>
                  </a:lnTo>
                  <a:lnTo>
                    <a:pt x="444588" y="233718"/>
                  </a:lnTo>
                  <a:close/>
                </a:path>
                <a:path w="495934" h="619125">
                  <a:moveTo>
                    <a:pt x="444588" y="186982"/>
                  </a:moveTo>
                  <a:lnTo>
                    <a:pt x="417576" y="186982"/>
                  </a:lnTo>
                  <a:lnTo>
                    <a:pt x="417576" y="213995"/>
                  </a:lnTo>
                  <a:lnTo>
                    <a:pt x="444588" y="213995"/>
                  </a:lnTo>
                  <a:lnTo>
                    <a:pt x="444588" y="186982"/>
                  </a:lnTo>
                  <a:close/>
                </a:path>
                <a:path w="495934" h="619125">
                  <a:moveTo>
                    <a:pt x="444588" y="140246"/>
                  </a:moveTo>
                  <a:lnTo>
                    <a:pt x="417576" y="140246"/>
                  </a:lnTo>
                  <a:lnTo>
                    <a:pt x="417576" y="167246"/>
                  </a:lnTo>
                  <a:lnTo>
                    <a:pt x="444588" y="167246"/>
                  </a:lnTo>
                  <a:lnTo>
                    <a:pt x="444588" y="140246"/>
                  </a:lnTo>
                  <a:close/>
                </a:path>
                <a:path w="495934" h="619125">
                  <a:moveTo>
                    <a:pt x="444588" y="93510"/>
                  </a:moveTo>
                  <a:lnTo>
                    <a:pt x="417576" y="93510"/>
                  </a:lnTo>
                  <a:lnTo>
                    <a:pt x="417576" y="120523"/>
                  </a:lnTo>
                  <a:lnTo>
                    <a:pt x="444588" y="120523"/>
                  </a:lnTo>
                  <a:lnTo>
                    <a:pt x="444588" y="93510"/>
                  </a:lnTo>
                  <a:close/>
                </a:path>
                <a:path w="495934" h="619125">
                  <a:moveTo>
                    <a:pt x="495515" y="514172"/>
                  </a:moveTo>
                  <a:lnTo>
                    <a:pt x="468503" y="514172"/>
                  </a:lnTo>
                  <a:lnTo>
                    <a:pt x="468503" y="541185"/>
                  </a:lnTo>
                  <a:lnTo>
                    <a:pt x="495515" y="541185"/>
                  </a:lnTo>
                  <a:lnTo>
                    <a:pt x="495515" y="514172"/>
                  </a:lnTo>
                  <a:close/>
                </a:path>
                <a:path w="495934" h="619125">
                  <a:moveTo>
                    <a:pt x="495515" y="467436"/>
                  </a:moveTo>
                  <a:lnTo>
                    <a:pt x="468503" y="467436"/>
                  </a:lnTo>
                  <a:lnTo>
                    <a:pt x="468503" y="494436"/>
                  </a:lnTo>
                  <a:lnTo>
                    <a:pt x="495515" y="494436"/>
                  </a:lnTo>
                  <a:lnTo>
                    <a:pt x="495515" y="467436"/>
                  </a:lnTo>
                  <a:close/>
                </a:path>
                <a:path w="495934" h="619125">
                  <a:moveTo>
                    <a:pt x="495515" y="420700"/>
                  </a:moveTo>
                  <a:lnTo>
                    <a:pt x="468503" y="420700"/>
                  </a:lnTo>
                  <a:lnTo>
                    <a:pt x="468503" y="447713"/>
                  </a:lnTo>
                  <a:lnTo>
                    <a:pt x="495515" y="447713"/>
                  </a:lnTo>
                  <a:lnTo>
                    <a:pt x="495515" y="420700"/>
                  </a:lnTo>
                  <a:close/>
                </a:path>
                <a:path w="495934" h="619125">
                  <a:moveTo>
                    <a:pt x="495515" y="373964"/>
                  </a:moveTo>
                  <a:lnTo>
                    <a:pt x="468503" y="373964"/>
                  </a:lnTo>
                  <a:lnTo>
                    <a:pt x="468503" y="400964"/>
                  </a:lnTo>
                  <a:lnTo>
                    <a:pt x="495515" y="400964"/>
                  </a:lnTo>
                  <a:lnTo>
                    <a:pt x="495515" y="373964"/>
                  </a:lnTo>
                  <a:close/>
                </a:path>
                <a:path w="495934" h="619125">
                  <a:moveTo>
                    <a:pt x="495515" y="327228"/>
                  </a:moveTo>
                  <a:lnTo>
                    <a:pt x="468503" y="327228"/>
                  </a:lnTo>
                  <a:lnTo>
                    <a:pt x="468503" y="354241"/>
                  </a:lnTo>
                  <a:lnTo>
                    <a:pt x="495515" y="354241"/>
                  </a:lnTo>
                  <a:lnTo>
                    <a:pt x="495515" y="327228"/>
                  </a:lnTo>
                  <a:close/>
                </a:path>
                <a:path w="495934" h="619125">
                  <a:moveTo>
                    <a:pt x="495515" y="280454"/>
                  </a:moveTo>
                  <a:lnTo>
                    <a:pt x="468503" y="280454"/>
                  </a:lnTo>
                  <a:lnTo>
                    <a:pt x="468503" y="307467"/>
                  </a:lnTo>
                  <a:lnTo>
                    <a:pt x="495515" y="307467"/>
                  </a:lnTo>
                  <a:lnTo>
                    <a:pt x="495515" y="280454"/>
                  </a:lnTo>
                  <a:close/>
                </a:path>
                <a:path w="495934" h="619125">
                  <a:moveTo>
                    <a:pt x="495515" y="233718"/>
                  </a:moveTo>
                  <a:lnTo>
                    <a:pt x="468503" y="233718"/>
                  </a:lnTo>
                  <a:lnTo>
                    <a:pt x="468503" y="260718"/>
                  </a:lnTo>
                  <a:lnTo>
                    <a:pt x="495515" y="260718"/>
                  </a:lnTo>
                  <a:lnTo>
                    <a:pt x="495515" y="233718"/>
                  </a:lnTo>
                  <a:close/>
                </a:path>
                <a:path w="495934" h="619125">
                  <a:moveTo>
                    <a:pt x="495515" y="186982"/>
                  </a:moveTo>
                  <a:lnTo>
                    <a:pt x="468503" y="186982"/>
                  </a:lnTo>
                  <a:lnTo>
                    <a:pt x="468503" y="213995"/>
                  </a:lnTo>
                  <a:lnTo>
                    <a:pt x="495515" y="213995"/>
                  </a:lnTo>
                  <a:lnTo>
                    <a:pt x="495515" y="186982"/>
                  </a:lnTo>
                  <a:close/>
                </a:path>
                <a:path w="495934" h="619125">
                  <a:moveTo>
                    <a:pt x="495515" y="140246"/>
                  </a:moveTo>
                  <a:lnTo>
                    <a:pt x="468503" y="140246"/>
                  </a:lnTo>
                  <a:lnTo>
                    <a:pt x="468503" y="167246"/>
                  </a:lnTo>
                  <a:lnTo>
                    <a:pt x="495515" y="167246"/>
                  </a:lnTo>
                  <a:lnTo>
                    <a:pt x="495515" y="140246"/>
                  </a:lnTo>
                  <a:close/>
                </a:path>
                <a:path w="495934" h="619125">
                  <a:moveTo>
                    <a:pt x="495515" y="93510"/>
                  </a:moveTo>
                  <a:lnTo>
                    <a:pt x="468503" y="93510"/>
                  </a:lnTo>
                  <a:lnTo>
                    <a:pt x="468503" y="120523"/>
                  </a:lnTo>
                  <a:lnTo>
                    <a:pt x="495515" y="120523"/>
                  </a:lnTo>
                  <a:lnTo>
                    <a:pt x="495515" y="93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18200" y="2753512"/>
              <a:ext cx="3601720" cy="3186430"/>
            </a:xfrm>
            <a:custGeom>
              <a:avLst/>
              <a:gdLst/>
              <a:ahLst/>
              <a:cxnLst/>
              <a:rect l="l" t="t" r="r" b="b"/>
              <a:pathLst>
                <a:path w="3601720" h="3186429">
                  <a:moveTo>
                    <a:pt x="157708" y="1492783"/>
                  </a:moveTo>
                  <a:lnTo>
                    <a:pt x="135191" y="1492783"/>
                  </a:lnTo>
                  <a:lnTo>
                    <a:pt x="135191" y="1603413"/>
                  </a:lnTo>
                  <a:lnTo>
                    <a:pt x="157708" y="1603413"/>
                  </a:lnTo>
                  <a:lnTo>
                    <a:pt x="157708" y="1492783"/>
                  </a:lnTo>
                  <a:close/>
                </a:path>
                <a:path w="3601720" h="3186429">
                  <a:moveTo>
                    <a:pt x="270383" y="1360055"/>
                  </a:moveTo>
                  <a:lnTo>
                    <a:pt x="157708" y="1360055"/>
                  </a:lnTo>
                  <a:lnTo>
                    <a:pt x="157708" y="1470672"/>
                  </a:lnTo>
                  <a:lnTo>
                    <a:pt x="270383" y="1470672"/>
                  </a:lnTo>
                  <a:lnTo>
                    <a:pt x="270383" y="1360055"/>
                  </a:lnTo>
                  <a:close/>
                </a:path>
                <a:path w="3601720" h="3186429">
                  <a:moveTo>
                    <a:pt x="292925" y="1492783"/>
                  </a:moveTo>
                  <a:lnTo>
                    <a:pt x="270408" y="1492783"/>
                  </a:lnTo>
                  <a:lnTo>
                    <a:pt x="270408" y="1603413"/>
                  </a:lnTo>
                  <a:lnTo>
                    <a:pt x="292925" y="1603413"/>
                  </a:lnTo>
                  <a:lnTo>
                    <a:pt x="292925" y="1492783"/>
                  </a:lnTo>
                  <a:close/>
                </a:path>
                <a:path w="3601720" h="3186429">
                  <a:moveTo>
                    <a:pt x="405599" y="1360055"/>
                  </a:moveTo>
                  <a:lnTo>
                    <a:pt x="292925" y="1360055"/>
                  </a:lnTo>
                  <a:lnTo>
                    <a:pt x="292925" y="1470672"/>
                  </a:lnTo>
                  <a:lnTo>
                    <a:pt x="405599" y="1470672"/>
                  </a:lnTo>
                  <a:lnTo>
                    <a:pt x="405599" y="1360055"/>
                  </a:lnTo>
                  <a:close/>
                </a:path>
                <a:path w="3601720" h="3186429">
                  <a:moveTo>
                    <a:pt x="428117" y="1492783"/>
                  </a:moveTo>
                  <a:lnTo>
                    <a:pt x="405599" y="1492783"/>
                  </a:lnTo>
                  <a:lnTo>
                    <a:pt x="405599" y="1603413"/>
                  </a:lnTo>
                  <a:lnTo>
                    <a:pt x="428117" y="1603413"/>
                  </a:lnTo>
                  <a:lnTo>
                    <a:pt x="428117" y="1492783"/>
                  </a:lnTo>
                  <a:close/>
                </a:path>
                <a:path w="3601720" h="3186429">
                  <a:moveTo>
                    <a:pt x="540791" y="1360055"/>
                  </a:moveTo>
                  <a:lnTo>
                    <a:pt x="428117" y="1360055"/>
                  </a:lnTo>
                  <a:lnTo>
                    <a:pt x="428117" y="1470672"/>
                  </a:lnTo>
                  <a:lnTo>
                    <a:pt x="540791" y="1470672"/>
                  </a:lnTo>
                  <a:lnTo>
                    <a:pt x="540791" y="1360055"/>
                  </a:lnTo>
                  <a:close/>
                </a:path>
                <a:path w="3601720" h="3186429">
                  <a:moveTo>
                    <a:pt x="563295" y="1492783"/>
                  </a:moveTo>
                  <a:lnTo>
                    <a:pt x="540778" y="1492783"/>
                  </a:lnTo>
                  <a:lnTo>
                    <a:pt x="540778" y="1603413"/>
                  </a:lnTo>
                  <a:lnTo>
                    <a:pt x="563295" y="1603413"/>
                  </a:lnTo>
                  <a:lnTo>
                    <a:pt x="563295" y="1492783"/>
                  </a:lnTo>
                  <a:close/>
                </a:path>
                <a:path w="3601720" h="3186429">
                  <a:moveTo>
                    <a:pt x="698500" y="1116177"/>
                  </a:moveTo>
                  <a:lnTo>
                    <a:pt x="675970" y="1116177"/>
                  </a:lnTo>
                  <a:lnTo>
                    <a:pt x="675970" y="1470507"/>
                  </a:lnTo>
                  <a:lnTo>
                    <a:pt x="675970" y="1603857"/>
                  </a:lnTo>
                  <a:lnTo>
                    <a:pt x="22517" y="1603857"/>
                  </a:lnTo>
                  <a:lnTo>
                    <a:pt x="22517" y="1470507"/>
                  </a:lnTo>
                  <a:lnTo>
                    <a:pt x="135191" y="1470507"/>
                  </a:lnTo>
                  <a:lnTo>
                    <a:pt x="135191" y="1360017"/>
                  </a:lnTo>
                  <a:lnTo>
                    <a:pt x="22517" y="1360017"/>
                  </a:lnTo>
                  <a:lnTo>
                    <a:pt x="22517" y="1227937"/>
                  </a:lnTo>
                  <a:lnTo>
                    <a:pt x="135191" y="1227937"/>
                  </a:lnTo>
                  <a:lnTo>
                    <a:pt x="135191" y="1337945"/>
                  </a:lnTo>
                  <a:lnTo>
                    <a:pt x="157708" y="1337945"/>
                  </a:lnTo>
                  <a:lnTo>
                    <a:pt x="157708" y="1227937"/>
                  </a:lnTo>
                  <a:lnTo>
                    <a:pt x="270370" y="1227937"/>
                  </a:lnTo>
                  <a:lnTo>
                    <a:pt x="270370" y="1337945"/>
                  </a:lnTo>
                  <a:lnTo>
                    <a:pt x="292887" y="1337945"/>
                  </a:lnTo>
                  <a:lnTo>
                    <a:pt x="292887" y="1227937"/>
                  </a:lnTo>
                  <a:lnTo>
                    <a:pt x="405561" y="1227937"/>
                  </a:lnTo>
                  <a:lnTo>
                    <a:pt x="405561" y="1337945"/>
                  </a:lnTo>
                  <a:lnTo>
                    <a:pt x="428078" y="1337945"/>
                  </a:lnTo>
                  <a:lnTo>
                    <a:pt x="428078" y="1227937"/>
                  </a:lnTo>
                  <a:lnTo>
                    <a:pt x="540740" y="1227937"/>
                  </a:lnTo>
                  <a:lnTo>
                    <a:pt x="540740" y="1337945"/>
                  </a:lnTo>
                  <a:lnTo>
                    <a:pt x="563270" y="1337945"/>
                  </a:lnTo>
                  <a:lnTo>
                    <a:pt x="563270" y="1227937"/>
                  </a:lnTo>
                  <a:lnTo>
                    <a:pt x="675932" y="1227937"/>
                  </a:lnTo>
                  <a:lnTo>
                    <a:pt x="675932" y="1338427"/>
                  </a:lnTo>
                  <a:lnTo>
                    <a:pt x="675957" y="1360017"/>
                  </a:lnTo>
                  <a:lnTo>
                    <a:pt x="563295" y="1360017"/>
                  </a:lnTo>
                  <a:lnTo>
                    <a:pt x="563295" y="1470507"/>
                  </a:lnTo>
                  <a:lnTo>
                    <a:pt x="675970" y="1470507"/>
                  </a:lnTo>
                  <a:lnTo>
                    <a:pt x="675970" y="1116177"/>
                  </a:lnTo>
                  <a:lnTo>
                    <a:pt x="0" y="1116177"/>
                  </a:lnTo>
                  <a:lnTo>
                    <a:pt x="0" y="1227937"/>
                  </a:lnTo>
                  <a:lnTo>
                    <a:pt x="0" y="1360017"/>
                  </a:lnTo>
                  <a:lnTo>
                    <a:pt x="0" y="1758797"/>
                  </a:lnTo>
                  <a:lnTo>
                    <a:pt x="698500" y="1758797"/>
                  </a:lnTo>
                  <a:lnTo>
                    <a:pt x="698500" y="1736140"/>
                  </a:lnTo>
                  <a:lnTo>
                    <a:pt x="698500" y="1735937"/>
                  </a:lnTo>
                  <a:lnTo>
                    <a:pt x="698500" y="1625549"/>
                  </a:lnTo>
                  <a:lnTo>
                    <a:pt x="675970" y="1625549"/>
                  </a:lnTo>
                  <a:lnTo>
                    <a:pt x="675970" y="1735937"/>
                  </a:lnTo>
                  <a:lnTo>
                    <a:pt x="563295" y="1735937"/>
                  </a:lnTo>
                  <a:lnTo>
                    <a:pt x="563295" y="1625549"/>
                  </a:lnTo>
                  <a:lnTo>
                    <a:pt x="540778" y="1625549"/>
                  </a:lnTo>
                  <a:lnTo>
                    <a:pt x="540778" y="1735937"/>
                  </a:lnTo>
                  <a:lnTo>
                    <a:pt x="428117" y="1735937"/>
                  </a:lnTo>
                  <a:lnTo>
                    <a:pt x="428117" y="1625549"/>
                  </a:lnTo>
                  <a:lnTo>
                    <a:pt x="405599" y="1625549"/>
                  </a:lnTo>
                  <a:lnTo>
                    <a:pt x="405599" y="1735937"/>
                  </a:lnTo>
                  <a:lnTo>
                    <a:pt x="292925" y="1735937"/>
                  </a:lnTo>
                  <a:lnTo>
                    <a:pt x="292925" y="1625549"/>
                  </a:lnTo>
                  <a:lnTo>
                    <a:pt x="270370" y="1625549"/>
                  </a:lnTo>
                  <a:lnTo>
                    <a:pt x="270370" y="1735937"/>
                  </a:lnTo>
                  <a:lnTo>
                    <a:pt x="157708" y="1735937"/>
                  </a:lnTo>
                  <a:lnTo>
                    <a:pt x="157708" y="1625549"/>
                  </a:lnTo>
                  <a:lnTo>
                    <a:pt x="135191" y="1625549"/>
                  </a:lnTo>
                  <a:lnTo>
                    <a:pt x="135191" y="1735937"/>
                  </a:lnTo>
                  <a:lnTo>
                    <a:pt x="22517" y="1735937"/>
                  </a:lnTo>
                  <a:lnTo>
                    <a:pt x="22517" y="1625447"/>
                  </a:lnTo>
                  <a:lnTo>
                    <a:pt x="698500" y="1625447"/>
                  </a:lnTo>
                  <a:lnTo>
                    <a:pt x="698500" y="1603857"/>
                  </a:lnTo>
                  <a:lnTo>
                    <a:pt x="698500" y="1470507"/>
                  </a:lnTo>
                  <a:lnTo>
                    <a:pt x="698500" y="1360017"/>
                  </a:lnTo>
                  <a:lnTo>
                    <a:pt x="698500" y="1338427"/>
                  </a:lnTo>
                  <a:lnTo>
                    <a:pt x="698500" y="1227937"/>
                  </a:lnTo>
                  <a:lnTo>
                    <a:pt x="698500" y="1116177"/>
                  </a:lnTo>
                  <a:close/>
                </a:path>
                <a:path w="3601720" h="3186429">
                  <a:moveTo>
                    <a:pt x="3227146" y="3099790"/>
                  </a:moveTo>
                  <a:lnTo>
                    <a:pt x="3200133" y="3099790"/>
                  </a:lnTo>
                  <a:lnTo>
                    <a:pt x="3200133" y="3126803"/>
                  </a:lnTo>
                  <a:lnTo>
                    <a:pt x="3227146" y="3126803"/>
                  </a:lnTo>
                  <a:lnTo>
                    <a:pt x="3227146" y="3099790"/>
                  </a:lnTo>
                  <a:close/>
                </a:path>
                <a:path w="3601720" h="3186429">
                  <a:moveTo>
                    <a:pt x="3227146" y="3053016"/>
                  </a:moveTo>
                  <a:lnTo>
                    <a:pt x="3200133" y="3053016"/>
                  </a:lnTo>
                  <a:lnTo>
                    <a:pt x="3200133" y="3080029"/>
                  </a:lnTo>
                  <a:lnTo>
                    <a:pt x="3227146" y="3080029"/>
                  </a:lnTo>
                  <a:lnTo>
                    <a:pt x="3227146" y="3053016"/>
                  </a:lnTo>
                  <a:close/>
                </a:path>
                <a:path w="3601720" h="3186429">
                  <a:moveTo>
                    <a:pt x="3227146" y="3006280"/>
                  </a:moveTo>
                  <a:lnTo>
                    <a:pt x="3200133" y="3006280"/>
                  </a:lnTo>
                  <a:lnTo>
                    <a:pt x="3200133" y="3033280"/>
                  </a:lnTo>
                  <a:lnTo>
                    <a:pt x="3227146" y="3033280"/>
                  </a:lnTo>
                  <a:lnTo>
                    <a:pt x="3227146" y="3006280"/>
                  </a:lnTo>
                  <a:close/>
                </a:path>
                <a:path w="3601720" h="3186429">
                  <a:moveTo>
                    <a:pt x="3227146" y="2959544"/>
                  </a:moveTo>
                  <a:lnTo>
                    <a:pt x="3200133" y="2959544"/>
                  </a:lnTo>
                  <a:lnTo>
                    <a:pt x="3200133" y="2986557"/>
                  </a:lnTo>
                  <a:lnTo>
                    <a:pt x="3227146" y="2986557"/>
                  </a:lnTo>
                  <a:lnTo>
                    <a:pt x="3227146" y="2959544"/>
                  </a:lnTo>
                  <a:close/>
                </a:path>
                <a:path w="3601720" h="3186429">
                  <a:moveTo>
                    <a:pt x="3227146" y="2912808"/>
                  </a:moveTo>
                  <a:lnTo>
                    <a:pt x="3200133" y="2912808"/>
                  </a:lnTo>
                  <a:lnTo>
                    <a:pt x="3200133" y="2939808"/>
                  </a:lnTo>
                  <a:lnTo>
                    <a:pt x="3227146" y="2939808"/>
                  </a:lnTo>
                  <a:lnTo>
                    <a:pt x="3227146" y="2912808"/>
                  </a:lnTo>
                  <a:close/>
                </a:path>
                <a:path w="3601720" h="3186429">
                  <a:moveTo>
                    <a:pt x="3227146" y="2866072"/>
                  </a:moveTo>
                  <a:lnTo>
                    <a:pt x="3200133" y="2866072"/>
                  </a:lnTo>
                  <a:lnTo>
                    <a:pt x="3200133" y="2893085"/>
                  </a:lnTo>
                  <a:lnTo>
                    <a:pt x="3227146" y="2893085"/>
                  </a:lnTo>
                  <a:lnTo>
                    <a:pt x="3227146" y="2866072"/>
                  </a:lnTo>
                  <a:close/>
                </a:path>
                <a:path w="3601720" h="3186429">
                  <a:moveTo>
                    <a:pt x="3227146" y="2819298"/>
                  </a:moveTo>
                  <a:lnTo>
                    <a:pt x="3200133" y="2819298"/>
                  </a:lnTo>
                  <a:lnTo>
                    <a:pt x="3200133" y="2846311"/>
                  </a:lnTo>
                  <a:lnTo>
                    <a:pt x="3227146" y="2846311"/>
                  </a:lnTo>
                  <a:lnTo>
                    <a:pt x="3227146" y="2819298"/>
                  </a:lnTo>
                  <a:close/>
                </a:path>
                <a:path w="3601720" h="3186429">
                  <a:moveTo>
                    <a:pt x="3278073" y="3099790"/>
                  </a:moveTo>
                  <a:lnTo>
                    <a:pt x="3251060" y="3099790"/>
                  </a:lnTo>
                  <a:lnTo>
                    <a:pt x="3251060" y="3157956"/>
                  </a:lnTo>
                  <a:lnTo>
                    <a:pt x="3278073" y="3157956"/>
                  </a:lnTo>
                  <a:lnTo>
                    <a:pt x="3278073" y="3099790"/>
                  </a:lnTo>
                  <a:close/>
                </a:path>
                <a:path w="3601720" h="3186429">
                  <a:moveTo>
                    <a:pt x="3278073" y="3053016"/>
                  </a:moveTo>
                  <a:lnTo>
                    <a:pt x="3251060" y="3053016"/>
                  </a:lnTo>
                  <a:lnTo>
                    <a:pt x="3251060" y="3080029"/>
                  </a:lnTo>
                  <a:lnTo>
                    <a:pt x="3278073" y="3080029"/>
                  </a:lnTo>
                  <a:lnTo>
                    <a:pt x="3278073" y="3053016"/>
                  </a:lnTo>
                  <a:close/>
                </a:path>
                <a:path w="3601720" h="3186429">
                  <a:moveTo>
                    <a:pt x="3278073" y="3006280"/>
                  </a:moveTo>
                  <a:lnTo>
                    <a:pt x="3251060" y="3006280"/>
                  </a:lnTo>
                  <a:lnTo>
                    <a:pt x="3251060" y="3033280"/>
                  </a:lnTo>
                  <a:lnTo>
                    <a:pt x="3278073" y="3033280"/>
                  </a:lnTo>
                  <a:lnTo>
                    <a:pt x="3278073" y="3006280"/>
                  </a:lnTo>
                  <a:close/>
                </a:path>
                <a:path w="3601720" h="3186429">
                  <a:moveTo>
                    <a:pt x="3278073" y="2959544"/>
                  </a:moveTo>
                  <a:lnTo>
                    <a:pt x="3251060" y="2959544"/>
                  </a:lnTo>
                  <a:lnTo>
                    <a:pt x="3251060" y="2986557"/>
                  </a:lnTo>
                  <a:lnTo>
                    <a:pt x="3278073" y="2986557"/>
                  </a:lnTo>
                  <a:lnTo>
                    <a:pt x="3278073" y="2959544"/>
                  </a:lnTo>
                  <a:close/>
                </a:path>
                <a:path w="3601720" h="3186429">
                  <a:moveTo>
                    <a:pt x="3278073" y="2912808"/>
                  </a:moveTo>
                  <a:lnTo>
                    <a:pt x="3251060" y="2912808"/>
                  </a:lnTo>
                  <a:lnTo>
                    <a:pt x="3251060" y="2939808"/>
                  </a:lnTo>
                  <a:lnTo>
                    <a:pt x="3278073" y="2939808"/>
                  </a:lnTo>
                  <a:lnTo>
                    <a:pt x="3278073" y="2912808"/>
                  </a:lnTo>
                  <a:close/>
                </a:path>
                <a:path w="3601720" h="3186429">
                  <a:moveTo>
                    <a:pt x="3278073" y="2866072"/>
                  </a:moveTo>
                  <a:lnTo>
                    <a:pt x="3251060" y="2866072"/>
                  </a:lnTo>
                  <a:lnTo>
                    <a:pt x="3251060" y="2893085"/>
                  </a:lnTo>
                  <a:lnTo>
                    <a:pt x="3278073" y="2893085"/>
                  </a:lnTo>
                  <a:lnTo>
                    <a:pt x="3278073" y="2866072"/>
                  </a:lnTo>
                  <a:close/>
                </a:path>
                <a:path w="3601720" h="3186429">
                  <a:moveTo>
                    <a:pt x="3278073" y="2819298"/>
                  </a:moveTo>
                  <a:lnTo>
                    <a:pt x="3251060" y="2819298"/>
                  </a:lnTo>
                  <a:lnTo>
                    <a:pt x="3251060" y="2846311"/>
                  </a:lnTo>
                  <a:lnTo>
                    <a:pt x="3278073" y="2846311"/>
                  </a:lnTo>
                  <a:lnTo>
                    <a:pt x="3278073" y="2819298"/>
                  </a:lnTo>
                  <a:close/>
                </a:path>
                <a:path w="3601720" h="3186429">
                  <a:moveTo>
                    <a:pt x="3328962" y="3099790"/>
                  </a:moveTo>
                  <a:lnTo>
                    <a:pt x="3301949" y="3099790"/>
                  </a:lnTo>
                  <a:lnTo>
                    <a:pt x="3301949" y="3126803"/>
                  </a:lnTo>
                  <a:lnTo>
                    <a:pt x="3328962" y="3126803"/>
                  </a:lnTo>
                  <a:lnTo>
                    <a:pt x="3328962" y="3099790"/>
                  </a:lnTo>
                  <a:close/>
                </a:path>
                <a:path w="3601720" h="3186429">
                  <a:moveTo>
                    <a:pt x="3328962" y="3053016"/>
                  </a:moveTo>
                  <a:lnTo>
                    <a:pt x="3301949" y="3053016"/>
                  </a:lnTo>
                  <a:lnTo>
                    <a:pt x="3301949" y="3080029"/>
                  </a:lnTo>
                  <a:lnTo>
                    <a:pt x="3328962" y="3080029"/>
                  </a:lnTo>
                  <a:lnTo>
                    <a:pt x="3328962" y="3053016"/>
                  </a:lnTo>
                  <a:close/>
                </a:path>
                <a:path w="3601720" h="3186429">
                  <a:moveTo>
                    <a:pt x="3328962" y="3006280"/>
                  </a:moveTo>
                  <a:lnTo>
                    <a:pt x="3301949" y="3006280"/>
                  </a:lnTo>
                  <a:lnTo>
                    <a:pt x="3301949" y="3033280"/>
                  </a:lnTo>
                  <a:lnTo>
                    <a:pt x="3328962" y="3033280"/>
                  </a:lnTo>
                  <a:lnTo>
                    <a:pt x="3328962" y="3006280"/>
                  </a:lnTo>
                  <a:close/>
                </a:path>
                <a:path w="3601720" h="3186429">
                  <a:moveTo>
                    <a:pt x="3328962" y="2959544"/>
                  </a:moveTo>
                  <a:lnTo>
                    <a:pt x="3301949" y="2959544"/>
                  </a:lnTo>
                  <a:lnTo>
                    <a:pt x="3301949" y="2986557"/>
                  </a:lnTo>
                  <a:lnTo>
                    <a:pt x="3328962" y="2986557"/>
                  </a:lnTo>
                  <a:lnTo>
                    <a:pt x="3328962" y="2959544"/>
                  </a:lnTo>
                  <a:close/>
                </a:path>
                <a:path w="3601720" h="3186429">
                  <a:moveTo>
                    <a:pt x="3328962" y="2912808"/>
                  </a:moveTo>
                  <a:lnTo>
                    <a:pt x="3301949" y="2912808"/>
                  </a:lnTo>
                  <a:lnTo>
                    <a:pt x="3301949" y="2939808"/>
                  </a:lnTo>
                  <a:lnTo>
                    <a:pt x="3328962" y="2939808"/>
                  </a:lnTo>
                  <a:lnTo>
                    <a:pt x="3328962" y="2912808"/>
                  </a:lnTo>
                  <a:close/>
                </a:path>
                <a:path w="3601720" h="3186429">
                  <a:moveTo>
                    <a:pt x="3328962" y="2866072"/>
                  </a:moveTo>
                  <a:lnTo>
                    <a:pt x="3301949" y="2866072"/>
                  </a:lnTo>
                  <a:lnTo>
                    <a:pt x="3301949" y="2893085"/>
                  </a:lnTo>
                  <a:lnTo>
                    <a:pt x="3328962" y="2893085"/>
                  </a:lnTo>
                  <a:lnTo>
                    <a:pt x="3328962" y="2866072"/>
                  </a:lnTo>
                  <a:close/>
                </a:path>
                <a:path w="3601720" h="3186429">
                  <a:moveTo>
                    <a:pt x="3328962" y="2819298"/>
                  </a:moveTo>
                  <a:lnTo>
                    <a:pt x="3301949" y="2819298"/>
                  </a:lnTo>
                  <a:lnTo>
                    <a:pt x="3301949" y="2846311"/>
                  </a:lnTo>
                  <a:lnTo>
                    <a:pt x="3328962" y="2846311"/>
                  </a:lnTo>
                  <a:lnTo>
                    <a:pt x="3328962" y="2819298"/>
                  </a:lnTo>
                  <a:close/>
                </a:path>
                <a:path w="3601720" h="3186429">
                  <a:moveTo>
                    <a:pt x="3363760" y="2795409"/>
                  </a:moveTo>
                  <a:lnTo>
                    <a:pt x="3348139" y="2795409"/>
                  </a:lnTo>
                  <a:lnTo>
                    <a:pt x="3348139" y="3170961"/>
                  </a:lnTo>
                  <a:lnTo>
                    <a:pt x="3363760" y="3170961"/>
                  </a:lnTo>
                  <a:lnTo>
                    <a:pt x="3363760" y="2795409"/>
                  </a:lnTo>
                  <a:close/>
                </a:path>
                <a:path w="3601720" h="3186429">
                  <a:moveTo>
                    <a:pt x="3460877" y="3099790"/>
                  </a:moveTo>
                  <a:lnTo>
                    <a:pt x="3433864" y="3099790"/>
                  </a:lnTo>
                  <a:lnTo>
                    <a:pt x="3433864" y="3157956"/>
                  </a:lnTo>
                  <a:lnTo>
                    <a:pt x="3460877" y="3157956"/>
                  </a:lnTo>
                  <a:lnTo>
                    <a:pt x="3460877" y="3099790"/>
                  </a:lnTo>
                  <a:close/>
                </a:path>
                <a:path w="3601720" h="3186429">
                  <a:moveTo>
                    <a:pt x="3511804" y="3099790"/>
                  </a:moveTo>
                  <a:lnTo>
                    <a:pt x="3484791" y="3099790"/>
                  </a:lnTo>
                  <a:lnTo>
                    <a:pt x="3484791" y="3126803"/>
                  </a:lnTo>
                  <a:lnTo>
                    <a:pt x="3511804" y="3126803"/>
                  </a:lnTo>
                  <a:lnTo>
                    <a:pt x="3511804" y="3099790"/>
                  </a:lnTo>
                  <a:close/>
                </a:path>
                <a:path w="3601720" h="3186429">
                  <a:moveTo>
                    <a:pt x="3546551" y="2551328"/>
                  </a:moveTo>
                  <a:lnTo>
                    <a:pt x="3348139" y="2551328"/>
                  </a:lnTo>
                  <a:lnTo>
                    <a:pt x="3348139" y="2566898"/>
                  </a:lnTo>
                  <a:lnTo>
                    <a:pt x="3363722" y="2566898"/>
                  </a:lnTo>
                  <a:lnTo>
                    <a:pt x="3363722" y="2567787"/>
                  </a:lnTo>
                  <a:lnTo>
                    <a:pt x="3363722" y="2593187"/>
                  </a:lnTo>
                  <a:lnTo>
                    <a:pt x="3363722" y="2594457"/>
                  </a:lnTo>
                  <a:lnTo>
                    <a:pt x="3348139" y="2594457"/>
                  </a:lnTo>
                  <a:lnTo>
                    <a:pt x="3348139" y="2609697"/>
                  </a:lnTo>
                  <a:lnTo>
                    <a:pt x="3348139" y="2779877"/>
                  </a:lnTo>
                  <a:lnTo>
                    <a:pt x="3179902" y="2779877"/>
                  </a:lnTo>
                  <a:lnTo>
                    <a:pt x="3179902" y="2514447"/>
                  </a:lnTo>
                  <a:lnTo>
                    <a:pt x="3179902" y="2499207"/>
                  </a:lnTo>
                  <a:lnTo>
                    <a:pt x="3164319" y="2499207"/>
                  </a:lnTo>
                  <a:lnTo>
                    <a:pt x="3164319" y="2514447"/>
                  </a:lnTo>
                  <a:lnTo>
                    <a:pt x="3164319" y="2779877"/>
                  </a:lnTo>
                  <a:lnTo>
                    <a:pt x="3164319" y="2795117"/>
                  </a:lnTo>
                  <a:lnTo>
                    <a:pt x="3164319" y="3171037"/>
                  </a:lnTo>
                  <a:lnTo>
                    <a:pt x="2997073" y="3171037"/>
                  </a:lnTo>
                  <a:lnTo>
                    <a:pt x="2997073" y="2514447"/>
                  </a:lnTo>
                  <a:lnTo>
                    <a:pt x="3164319" y="2514447"/>
                  </a:lnTo>
                  <a:lnTo>
                    <a:pt x="3164319" y="2499207"/>
                  </a:lnTo>
                  <a:lnTo>
                    <a:pt x="3012643" y="2499207"/>
                  </a:lnTo>
                  <a:lnTo>
                    <a:pt x="3012643" y="2473807"/>
                  </a:lnTo>
                  <a:lnTo>
                    <a:pt x="3148698" y="2473807"/>
                  </a:lnTo>
                  <a:lnTo>
                    <a:pt x="3148698" y="2498877"/>
                  </a:lnTo>
                  <a:lnTo>
                    <a:pt x="3164319" y="2498877"/>
                  </a:lnTo>
                  <a:lnTo>
                    <a:pt x="3164319" y="2473807"/>
                  </a:lnTo>
                  <a:lnTo>
                    <a:pt x="3164319" y="2472626"/>
                  </a:lnTo>
                  <a:lnTo>
                    <a:pt x="3179521" y="2472626"/>
                  </a:lnTo>
                  <a:lnTo>
                    <a:pt x="3179521" y="2457056"/>
                  </a:lnTo>
                  <a:lnTo>
                    <a:pt x="2981236" y="2457056"/>
                  </a:lnTo>
                  <a:lnTo>
                    <a:pt x="2981236" y="2472626"/>
                  </a:lnTo>
                  <a:lnTo>
                    <a:pt x="2997073" y="2472626"/>
                  </a:lnTo>
                  <a:lnTo>
                    <a:pt x="2997073" y="2473807"/>
                  </a:lnTo>
                  <a:lnTo>
                    <a:pt x="2997073" y="2499207"/>
                  </a:lnTo>
                  <a:lnTo>
                    <a:pt x="2981490" y="2499207"/>
                  </a:lnTo>
                  <a:lnTo>
                    <a:pt x="2981490" y="2514447"/>
                  </a:lnTo>
                  <a:lnTo>
                    <a:pt x="2981490" y="3171037"/>
                  </a:lnTo>
                  <a:lnTo>
                    <a:pt x="2981490" y="3186277"/>
                  </a:lnTo>
                  <a:lnTo>
                    <a:pt x="3546551" y="3186277"/>
                  </a:lnTo>
                  <a:lnTo>
                    <a:pt x="3546551" y="3171037"/>
                  </a:lnTo>
                  <a:lnTo>
                    <a:pt x="3180918" y="3171037"/>
                  </a:lnTo>
                  <a:lnTo>
                    <a:pt x="3180918" y="2795117"/>
                  </a:lnTo>
                  <a:lnTo>
                    <a:pt x="3363760" y="2795117"/>
                  </a:lnTo>
                  <a:lnTo>
                    <a:pt x="3363760" y="2779877"/>
                  </a:lnTo>
                  <a:lnTo>
                    <a:pt x="3363760" y="2609697"/>
                  </a:lnTo>
                  <a:lnTo>
                    <a:pt x="3531019" y="2609697"/>
                  </a:lnTo>
                  <a:lnTo>
                    <a:pt x="3531019" y="3170961"/>
                  </a:lnTo>
                  <a:lnTo>
                    <a:pt x="3546551" y="3170961"/>
                  </a:lnTo>
                  <a:lnTo>
                    <a:pt x="3546551" y="2609697"/>
                  </a:lnTo>
                  <a:lnTo>
                    <a:pt x="3546551" y="2609494"/>
                  </a:lnTo>
                  <a:lnTo>
                    <a:pt x="3546551" y="2594457"/>
                  </a:lnTo>
                  <a:lnTo>
                    <a:pt x="3530981" y="2594457"/>
                  </a:lnTo>
                  <a:lnTo>
                    <a:pt x="3530981" y="2593365"/>
                  </a:lnTo>
                  <a:lnTo>
                    <a:pt x="3530981" y="2593187"/>
                  </a:lnTo>
                  <a:lnTo>
                    <a:pt x="3530981" y="2567914"/>
                  </a:lnTo>
                  <a:lnTo>
                    <a:pt x="3515398" y="2567914"/>
                  </a:lnTo>
                  <a:lnTo>
                    <a:pt x="3515398" y="2593187"/>
                  </a:lnTo>
                  <a:lnTo>
                    <a:pt x="3379330" y="2593187"/>
                  </a:lnTo>
                  <a:lnTo>
                    <a:pt x="3379330" y="2567787"/>
                  </a:lnTo>
                  <a:lnTo>
                    <a:pt x="3530981" y="2567787"/>
                  </a:lnTo>
                  <a:lnTo>
                    <a:pt x="3530981" y="2566898"/>
                  </a:lnTo>
                  <a:lnTo>
                    <a:pt x="3546551" y="2566898"/>
                  </a:lnTo>
                  <a:lnTo>
                    <a:pt x="3546551" y="2551328"/>
                  </a:lnTo>
                  <a:close/>
                </a:path>
                <a:path w="3601720" h="3186429">
                  <a:moveTo>
                    <a:pt x="3601110" y="367030"/>
                  </a:moveTo>
                  <a:lnTo>
                    <a:pt x="3600412" y="359410"/>
                  </a:lnTo>
                  <a:lnTo>
                    <a:pt x="3598456" y="353060"/>
                  </a:lnTo>
                  <a:lnTo>
                    <a:pt x="3595344" y="346710"/>
                  </a:lnTo>
                  <a:lnTo>
                    <a:pt x="3591229" y="341630"/>
                  </a:lnTo>
                  <a:lnTo>
                    <a:pt x="3593896" y="330200"/>
                  </a:lnTo>
                  <a:lnTo>
                    <a:pt x="3593439" y="327660"/>
                  </a:lnTo>
                  <a:lnTo>
                    <a:pt x="3591610" y="317500"/>
                  </a:lnTo>
                  <a:lnTo>
                    <a:pt x="3585222" y="303530"/>
                  </a:lnTo>
                  <a:lnTo>
                    <a:pt x="3575545" y="285750"/>
                  </a:lnTo>
                  <a:lnTo>
                    <a:pt x="3569258" y="274624"/>
                  </a:lnTo>
                  <a:lnTo>
                    <a:pt x="3569258" y="491490"/>
                  </a:lnTo>
                  <a:lnTo>
                    <a:pt x="3565702" y="494030"/>
                  </a:lnTo>
                  <a:lnTo>
                    <a:pt x="2974746" y="494030"/>
                  </a:lnTo>
                  <a:lnTo>
                    <a:pt x="2971228" y="491490"/>
                  </a:lnTo>
                  <a:lnTo>
                    <a:pt x="2971228" y="363220"/>
                  </a:lnTo>
                  <a:lnTo>
                    <a:pt x="2974784" y="359410"/>
                  </a:lnTo>
                  <a:lnTo>
                    <a:pt x="3565702" y="359410"/>
                  </a:lnTo>
                  <a:lnTo>
                    <a:pt x="3569220" y="363220"/>
                  </a:lnTo>
                  <a:lnTo>
                    <a:pt x="3569220" y="486410"/>
                  </a:lnTo>
                  <a:lnTo>
                    <a:pt x="3569258" y="491490"/>
                  </a:lnTo>
                  <a:lnTo>
                    <a:pt x="3569258" y="274624"/>
                  </a:lnTo>
                  <a:lnTo>
                    <a:pt x="3564788" y="266700"/>
                  </a:lnTo>
                  <a:lnTo>
                    <a:pt x="3560445" y="259016"/>
                  </a:lnTo>
                  <a:lnTo>
                    <a:pt x="3560445" y="325120"/>
                  </a:lnTo>
                  <a:lnTo>
                    <a:pt x="3550056" y="326390"/>
                  </a:lnTo>
                  <a:lnTo>
                    <a:pt x="3535680" y="326390"/>
                  </a:lnTo>
                  <a:lnTo>
                    <a:pt x="3518281" y="327660"/>
                  </a:lnTo>
                  <a:lnTo>
                    <a:pt x="3016720" y="327660"/>
                  </a:lnTo>
                  <a:lnTo>
                    <a:pt x="2998965" y="326390"/>
                  </a:lnTo>
                  <a:lnTo>
                    <a:pt x="2984195" y="326390"/>
                  </a:lnTo>
                  <a:lnTo>
                    <a:pt x="2973374" y="325120"/>
                  </a:lnTo>
                  <a:lnTo>
                    <a:pt x="2976105" y="320040"/>
                  </a:lnTo>
                  <a:lnTo>
                    <a:pt x="2979559" y="314960"/>
                  </a:lnTo>
                  <a:lnTo>
                    <a:pt x="2983446" y="308610"/>
                  </a:lnTo>
                  <a:lnTo>
                    <a:pt x="2987497" y="302260"/>
                  </a:lnTo>
                  <a:lnTo>
                    <a:pt x="3034334" y="218440"/>
                  </a:lnTo>
                  <a:lnTo>
                    <a:pt x="3042081" y="207010"/>
                  </a:lnTo>
                  <a:lnTo>
                    <a:pt x="3049613" y="200660"/>
                  </a:lnTo>
                  <a:lnTo>
                    <a:pt x="3058172" y="195580"/>
                  </a:lnTo>
                  <a:lnTo>
                    <a:pt x="3068091" y="198120"/>
                  </a:lnTo>
                  <a:lnTo>
                    <a:pt x="3145713" y="198120"/>
                  </a:lnTo>
                  <a:lnTo>
                    <a:pt x="3192272" y="214630"/>
                  </a:lnTo>
                  <a:lnTo>
                    <a:pt x="3242221" y="238760"/>
                  </a:lnTo>
                  <a:lnTo>
                    <a:pt x="3276930" y="251460"/>
                  </a:lnTo>
                  <a:lnTo>
                    <a:pt x="3319894" y="261620"/>
                  </a:lnTo>
                  <a:lnTo>
                    <a:pt x="3373221" y="267970"/>
                  </a:lnTo>
                  <a:lnTo>
                    <a:pt x="3439033" y="270510"/>
                  </a:lnTo>
                  <a:lnTo>
                    <a:pt x="3459429" y="270510"/>
                  </a:lnTo>
                  <a:lnTo>
                    <a:pt x="3527818" y="266700"/>
                  </a:lnTo>
                  <a:lnTo>
                    <a:pt x="3551453" y="308610"/>
                  </a:lnTo>
                  <a:lnTo>
                    <a:pt x="3554958" y="314960"/>
                  </a:lnTo>
                  <a:lnTo>
                    <a:pt x="3558057" y="320040"/>
                  </a:lnTo>
                  <a:lnTo>
                    <a:pt x="3560445" y="325120"/>
                  </a:lnTo>
                  <a:lnTo>
                    <a:pt x="3560445" y="259016"/>
                  </a:lnTo>
                  <a:lnTo>
                    <a:pt x="3549002" y="238760"/>
                  </a:lnTo>
                  <a:lnTo>
                    <a:pt x="3531070" y="207010"/>
                  </a:lnTo>
                  <a:lnTo>
                    <a:pt x="3524161" y="196850"/>
                  </a:lnTo>
                  <a:lnTo>
                    <a:pt x="3523259" y="195580"/>
                  </a:lnTo>
                  <a:lnTo>
                    <a:pt x="3516934" y="186690"/>
                  </a:lnTo>
                  <a:lnTo>
                    <a:pt x="3510534" y="179578"/>
                  </a:lnTo>
                  <a:lnTo>
                    <a:pt x="3510534" y="236220"/>
                  </a:lnTo>
                  <a:lnTo>
                    <a:pt x="3437763" y="238760"/>
                  </a:lnTo>
                  <a:lnTo>
                    <a:pt x="3378390" y="236220"/>
                  </a:lnTo>
                  <a:lnTo>
                    <a:pt x="3330219" y="229870"/>
                  </a:lnTo>
                  <a:lnTo>
                    <a:pt x="3291014" y="220980"/>
                  </a:lnTo>
                  <a:lnTo>
                    <a:pt x="3230753" y="198120"/>
                  </a:lnTo>
                  <a:lnTo>
                    <a:pt x="3465487" y="198120"/>
                  </a:lnTo>
                  <a:lnTo>
                    <a:pt x="3476066" y="195580"/>
                  </a:lnTo>
                  <a:lnTo>
                    <a:pt x="3485045" y="199390"/>
                  </a:lnTo>
                  <a:lnTo>
                    <a:pt x="3492741" y="207010"/>
                  </a:lnTo>
                  <a:lnTo>
                    <a:pt x="3500666" y="218440"/>
                  </a:lnTo>
                  <a:lnTo>
                    <a:pt x="3510534" y="236220"/>
                  </a:lnTo>
                  <a:lnTo>
                    <a:pt x="3510534" y="179578"/>
                  </a:lnTo>
                  <a:lnTo>
                    <a:pt x="3508933" y="177800"/>
                  </a:lnTo>
                  <a:lnTo>
                    <a:pt x="3517112" y="168910"/>
                  </a:lnTo>
                  <a:lnTo>
                    <a:pt x="3520541" y="162560"/>
                  </a:lnTo>
                  <a:lnTo>
                    <a:pt x="3521227" y="161290"/>
                  </a:lnTo>
                  <a:lnTo>
                    <a:pt x="3521913" y="160020"/>
                  </a:lnTo>
                  <a:lnTo>
                    <a:pt x="3523284" y="157480"/>
                  </a:lnTo>
                  <a:lnTo>
                    <a:pt x="3527196" y="144780"/>
                  </a:lnTo>
                  <a:lnTo>
                    <a:pt x="3528555" y="132080"/>
                  </a:lnTo>
                  <a:lnTo>
                    <a:pt x="3528555" y="101600"/>
                  </a:lnTo>
                  <a:lnTo>
                    <a:pt x="3528555" y="85090"/>
                  </a:lnTo>
                  <a:lnTo>
                    <a:pt x="3528555" y="66040"/>
                  </a:lnTo>
                  <a:lnTo>
                    <a:pt x="3523157" y="40640"/>
                  </a:lnTo>
                  <a:lnTo>
                    <a:pt x="3517100" y="31750"/>
                  </a:lnTo>
                  <a:lnTo>
                    <a:pt x="3508451" y="19050"/>
                  </a:lnTo>
                  <a:lnTo>
                    <a:pt x="3496678" y="11506"/>
                  </a:lnTo>
                  <a:lnTo>
                    <a:pt x="3496678" y="66040"/>
                  </a:lnTo>
                  <a:lnTo>
                    <a:pt x="3496678" y="85090"/>
                  </a:lnTo>
                  <a:lnTo>
                    <a:pt x="3472434" y="70421"/>
                  </a:lnTo>
                  <a:lnTo>
                    <a:pt x="3472434" y="153670"/>
                  </a:lnTo>
                  <a:lnTo>
                    <a:pt x="3470643" y="158750"/>
                  </a:lnTo>
                  <a:lnTo>
                    <a:pt x="3468255" y="160020"/>
                  </a:lnTo>
                  <a:lnTo>
                    <a:pt x="3446411" y="160020"/>
                  </a:lnTo>
                  <a:lnTo>
                    <a:pt x="3432797" y="158750"/>
                  </a:lnTo>
                  <a:lnTo>
                    <a:pt x="3374948" y="161290"/>
                  </a:lnTo>
                  <a:lnTo>
                    <a:pt x="3348723" y="160020"/>
                  </a:lnTo>
                  <a:lnTo>
                    <a:pt x="3331476" y="158750"/>
                  </a:lnTo>
                  <a:lnTo>
                    <a:pt x="3321342" y="157480"/>
                  </a:lnTo>
                  <a:lnTo>
                    <a:pt x="3316452" y="156210"/>
                  </a:lnTo>
                  <a:lnTo>
                    <a:pt x="3316719" y="152400"/>
                  </a:lnTo>
                  <a:lnTo>
                    <a:pt x="3316922" y="151130"/>
                  </a:lnTo>
                  <a:lnTo>
                    <a:pt x="3317697" y="144780"/>
                  </a:lnTo>
                  <a:lnTo>
                    <a:pt x="3317811" y="138430"/>
                  </a:lnTo>
                  <a:lnTo>
                    <a:pt x="3317976" y="135890"/>
                  </a:lnTo>
                  <a:lnTo>
                    <a:pt x="3318052" y="127000"/>
                  </a:lnTo>
                  <a:lnTo>
                    <a:pt x="3315043" y="114300"/>
                  </a:lnTo>
                  <a:lnTo>
                    <a:pt x="3314179" y="110490"/>
                  </a:lnTo>
                  <a:lnTo>
                    <a:pt x="3312909" y="105410"/>
                  </a:lnTo>
                  <a:lnTo>
                    <a:pt x="3312820" y="101600"/>
                  </a:lnTo>
                  <a:lnTo>
                    <a:pt x="3326790" y="101600"/>
                  </a:lnTo>
                  <a:lnTo>
                    <a:pt x="3334804" y="102870"/>
                  </a:lnTo>
                  <a:lnTo>
                    <a:pt x="3344024" y="104140"/>
                  </a:lnTo>
                  <a:lnTo>
                    <a:pt x="3354425" y="106680"/>
                  </a:lnTo>
                  <a:lnTo>
                    <a:pt x="3422523" y="106680"/>
                  </a:lnTo>
                  <a:lnTo>
                    <a:pt x="3434029" y="104140"/>
                  </a:lnTo>
                  <a:lnTo>
                    <a:pt x="3444202" y="102870"/>
                  </a:lnTo>
                  <a:lnTo>
                    <a:pt x="3452990" y="101600"/>
                  </a:lnTo>
                  <a:lnTo>
                    <a:pt x="3467354" y="101600"/>
                  </a:lnTo>
                  <a:lnTo>
                    <a:pt x="3468814" y="102870"/>
                  </a:lnTo>
                  <a:lnTo>
                    <a:pt x="3468725" y="104140"/>
                  </a:lnTo>
                  <a:lnTo>
                    <a:pt x="3466973" y="116840"/>
                  </a:lnTo>
                  <a:lnTo>
                    <a:pt x="3466630" y="120650"/>
                  </a:lnTo>
                  <a:lnTo>
                    <a:pt x="3466515" y="127000"/>
                  </a:lnTo>
                  <a:lnTo>
                    <a:pt x="3466630" y="130810"/>
                  </a:lnTo>
                  <a:lnTo>
                    <a:pt x="3468027" y="138430"/>
                  </a:lnTo>
                  <a:lnTo>
                    <a:pt x="3472434" y="153670"/>
                  </a:lnTo>
                  <a:lnTo>
                    <a:pt x="3472434" y="70421"/>
                  </a:lnTo>
                  <a:lnTo>
                    <a:pt x="3468459" y="69850"/>
                  </a:lnTo>
                  <a:lnTo>
                    <a:pt x="3451618" y="69850"/>
                  </a:lnTo>
                  <a:lnTo>
                    <a:pt x="3441712" y="71120"/>
                  </a:lnTo>
                  <a:lnTo>
                    <a:pt x="3430486" y="72390"/>
                  </a:lnTo>
                  <a:lnTo>
                    <a:pt x="3417874" y="74930"/>
                  </a:lnTo>
                  <a:lnTo>
                    <a:pt x="3359810" y="74930"/>
                  </a:lnTo>
                  <a:lnTo>
                    <a:pt x="3348139" y="72390"/>
                  </a:lnTo>
                  <a:lnTo>
                    <a:pt x="3337649" y="71120"/>
                  </a:lnTo>
                  <a:lnTo>
                    <a:pt x="3328301" y="69850"/>
                  </a:lnTo>
                  <a:lnTo>
                    <a:pt x="3309378" y="69850"/>
                  </a:lnTo>
                  <a:lnTo>
                    <a:pt x="3281121" y="100330"/>
                  </a:lnTo>
                  <a:lnTo>
                    <a:pt x="3281070" y="102870"/>
                  </a:lnTo>
                  <a:lnTo>
                    <a:pt x="3281934" y="111760"/>
                  </a:lnTo>
                  <a:lnTo>
                    <a:pt x="3283978" y="121920"/>
                  </a:lnTo>
                  <a:lnTo>
                    <a:pt x="3286087" y="130810"/>
                  </a:lnTo>
                  <a:lnTo>
                    <a:pt x="3286061" y="135890"/>
                  </a:lnTo>
                  <a:lnTo>
                    <a:pt x="3285947" y="138430"/>
                  </a:lnTo>
                  <a:lnTo>
                    <a:pt x="3285883" y="142240"/>
                  </a:lnTo>
                  <a:lnTo>
                    <a:pt x="3284207" y="157480"/>
                  </a:lnTo>
                  <a:lnTo>
                    <a:pt x="3285109" y="162560"/>
                  </a:lnTo>
                  <a:lnTo>
                    <a:pt x="3263493" y="162560"/>
                  </a:lnTo>
                  <a:lnTo>
                    <a:pt x="3264179" y="157480"/>
                  </a:lnTo>
                  <a:lnTo>
                    <a:pt x="3264357" y="156210"/>
                  </a:lnTo>
                  <a:lnTo>
                    <a:pt x="3264700" y="153670"/>
                  </a:lnTo>
                  <a:lnTo>
                    <a:pt x="3264306" y="144780"/>
                  </a:lnTo>
                  <a:lnTo>
                    <a:pt x="3262782" y="134620"/>
                  </a:lnTo>
                  <a:lnTo>
                    <a:pt x="3260598" y="125730"/>
                  </a:lnTo>
                  <a:lnTo>
                    <a:pt x="3259632" y="123190"/>
                  </a:lnTo>
                  <a:lnTo>
                    <a:pt x="3261233" y="111760"/>
                  </a:lnTo>
                  <a:lnTo>
                    <a:pt x="3262236" y="104140"/>
                  </a:lnTo>
                  <a:lnTo>
                    <a:pt x="3262312" y="97790"/>
                  </a:lnTo>
                  <a:lnTo>
                    <a:pt x="3262350" y="95250"/>
                  </a:lnTo>
                  <a:lnTo>
                    <a:pt x="3260496" y="86360"/>
                  </a:lnTo>
                  <a:lnTo>
                    <a:pt x="3255568" y="77470"/>
                  </a:lnTo>
                  <a:lnTo>
                    <a:pt x="3247974" y="72390"/>
                  </a:lnTo>
                  <a:lnTo>
                    <a:pt x="3245078" y="71120"/>
                  </a:lnTo>
                  <a:lnTo>
                    <a:pt x="3239287" y="68580"/>
                  </a:lnTo>
                  <a:lnTo>
                    <a:pt x="3234296" y="67868"/>
                  </a:lnTo>
                  <a:lnTo>
                    <a:pt x="3234296" y="151130"/>
                  </a:lnTo>
                  <a:lnTo>
                    <a:pt x="3232505" y="154940"/>
                  </a:lnTo>
                  <a:lnTo>
                    <a:pt x="3232658" y="154940"/>
                  </a:lnTo>
                  <a:lnTo>
                    <a:pt x="3230156" y="156210"/>
                  </a:lnTo>
                  <a:lnTo>
                    <a:pt x="3208350" y="156210"/>
                  </a:lnTo>
                  <a:lnTo>
                    <a:pt x="3194697" y="154940"/>
                  </a:lnTo>
                  <a:lnTo>
                    <a:pt x="3136925" y="157480"/>
                  </a:lnTo>
                  <a:lnTo>
                    <a:pt x="3110611" y="157480"/>
                  </a:lnTo>
                  <a:lnTo>
                    <a:pt x="3093339" y="156210"/>
                  </a:lnTo>
                  <a:lnTo>
                    <a:pt x="3088284" y="154940"/>
                  </a:lnTo>
                  <a:lnTo>
                    <a:pt x="3083217" y="153670"/>
                  </a:lnTo>
                  <a:lnTo>
                    <a:pt x="3078353" y="152400"/>
                  </a:lnTo>
                  <a:lnTo>
                    <a:pt x="3078619" y="148590"/>
                  </a:lnTo>
                  <a:lnTo>
                    <a:pt x="3078823" y="147320"/>
                  </a:lnTo>
                  <a:lnTo>
                    <a:pt x="3079178" y="144780"/>
                  </a:lnTo>
                  <a:lnTo>
                    <a:pt x="3079597" y="140970"/>
                  </a:lnTo>
                  <a:lnTo>
                    <a:pt x="3079712" y="134620"/>
                  </a:lnTo>
                  <a:lnTo>
                    <a:pt x="3079839" y="132080"/>
                  </a:lnTo>
                  <a:lnTo>
                    <a:pt x="3079915" y="123190"/>
                  </a:lnTo>
                  <a:lnTo>
                    <a:pt x="3074720" y="101600"/>
                  </a:lnTo>
                  <a:lnTo>
                    <a:pt x="3074682" y="99060"/>
                  </a:lnTo>
                  <a:lnTo>
                    <a:pt x="3075902" y="97790"/>
                  </a:lnTo>
                  <a:lnTo>
                    <a:pt x="3088652" y="97790"/>
                  </a:lnTo>
                  <a:lnTo>
                    <a:pt x="3096641" y="99060"/>
                  </a:lnTo>
                  <a:lnTo>
                    <a:pt x="3105835" y="100330"/>
                  </a:lnTo>
                  <a:lnTo>
                    <a:pt x="3116211" y="102870"/>
                  </a:lnTo>
                  <a:lnTo>
                    <a:pt x="3184550" y="102870"/>
                  </a:lnTo>
                  <a:lnTo>
                    <a:pt x="3196031" y="100330"/>
                  </a:lnTo>
                  <a:lnTo>
                    <a:pt x="3206165" y="99060"/>
                  </a:lnTo>
                  <a:lnTo>
                    <a:pt x="3214916" y="99060"/>
                  </a:lnTo>
                  <a:lnTo>
                    <a:pt x="3222282" y="97790"/>
                  </a:lnTo>
                  <a:lnTo>
                    <a:pt x="3226651" y="97790"/>
                  </a:lnTo>
                  <a:lnTo>
                    <a:pt x="3229267" y="99060"/>
                  </a:lnTo>
                  <a:lnTo>
                    <a:pt x="3230715" y="99060"/>
                  </a:lnTo>
                  <a:lnTo>
                    <a:pt x="3230626" y="101600"/>
                  </a:lnTo>
                  <a:lnTo>
                    <a:pt x="3228848" y="113030"/>
                  </a:lnTo>
                  <a:lnTo>
                    <a:pt x="3228467" y="118110"/>
                  </a:lnTo>
                  <a:lnTo>
                    <a:pt x="3228365" y="123190"/>
                  </a:lnTo>
                  <a:lnTo>
                    <a:pt x="3228492" y="127000"/>
                  </a:lnTo>
                  <a:lnTo>
                    <a:pt x="3229889" y="134620"/>
                  </a:lnTo>
                  <a:lnTo>
                    <a:pt x="3234296" y="151130"/>
                  </a:lnTo>
                  <a:lnTo>
                    <a:pt x="3234296" y="67868"/>
                  </a:lnTo>
                  <a:lnTo>
                    <a:pt x="3230397" y="67310"/>
                  </a:lnTo>
                  <a:lnTo>
                    <a:pt x="3222244" y="66040"/>
                  </a:lnTo>
                  <a:lnTo>
                    <a:pt x="3213570" y="67310"/>
                  </a:lnTo>
                  <a:lnTo>
                    <a:pt x="3203676" y="67310"/>
                  </a:lnTo>
                  <a:lnTo>
                    <a:pt x="3192475" y="69850"/>
                  </a:lnTo>
                  <a:lnTo>
                    <a:pt x="3179902" y="71120"/>
                  </a:lnTo>
                  <a:lnTo>
                    <a:pt x="3121634" y="71120"/>
                  </a:lnTo>
                  <a:lnTo>
                    <a:pt x="3109963" y="68580"/>
                  </a:lnTo>
                  <a:lnTo>
                    <a:pt x="3099498" y="67310"/>
                  </a:lnTo>
                  <a:lnTo>
                    <a:pt x="3090151" y="66040"/>
                  </a:lnTo>
                  <a:lnTo>
                    <a:pt x="3071241" y="66040"/>
                  </a:lnTo>
                  <a:lnTo>
                    <a:pt x="3042831" y="97790"/>
                  </a:lnTo>
                  <a:lnTo>
                    <a:pt x="3043834" y="107950"/>
                  </a:lnTo>
                  <a:lnTo>
                    <a:pt x="3045879" y="118110"/>
                  </a:lnTo>
                  <a:lnTo>
                    <a:pt x="3047987" y="127000"/>
                  </a:lnTo>
                  <a:lnTo>
                    <a:pt x="3048000" y="130810"/>
                  </a:lnTo>
                  <a:lnTo>
                    <a:pt x="3047796" y="134620"/>
                  </a:lnTo>
                  <a:lnTo>
                    <a:pt x="3047720" y="138430"/>
                  </a:lnTo>
                  <a:lnTo>
                    <a:pt x="3046704" y="147320"/>
                  </a:lnTo>
                  <a:lnTo>
                    <a:pt x="3046463" y="149860"/>
                  </a:lnTo>
                  <a:lnTo>
                    <a:pt x="3046412" y="152400"/>
                  </a:lnTo>
                  <a:lnTo>
                    <a:pt x="3046539" y="154940"/>
                  </a:lnTo>
                  <a:lnTo>
                    <a:pt x="3040456" y="149860"/>
                  </a:lnTo>
                  <a:lnTo>
                    <a:pt x="3036633" y="140970"/>
                  </a:lnTo>
                  <a:lnTo>
                    <a:pt x="3036595" y="66040"/>
                  </a:lnTo>
                  <a:lnTo>
                    <a:pt x="3039478" y="52070"/>
                  </a:lnTo>
                  <a:lnTo>
                    <a:pt x="3047352" y="41910"/>
                  </a:lnTo>
                  <a:lnTo>
                    <a:pt x="3059023" y="34290"/>
                  </a:lnTo>
                  <a:lnTo>
                    <a:pt x="3073273" y="31750"/>
                  </a:lnTo>
                  <a:lnTo>
                    <a:pt x="3459950" y="31750"/>
                  </a:lnTo>
                  <a:lnTo>
                    <a:pt x="3474237" y="34290"/>
                  </a:lnTo>
                  <a:lnTo>
                    <a:pt x="3485908" y="41910"/>
                  </a:lnTo>
                  <a:lnTo>
                    <a:pt x="3493782" y="52070"/>
                  </a:lnTo>
                  <a:lnTo>
                    <a:pt x="3496678" y="66040"/>
                  </a:lnTo>
                  <a:lnTo>
                    <a:pt x="3496678" y="11506"/>
                  </a:lnTo>
                  <a:lnTo>
                    <a:pt x="3486658" y="5080"/>
                  </a:lnTo>
                  <a:lnTo>
                    <a:pt x="3459988" y="0"/>
                  </a:lnTo>
                  <a:lnTo>
                    <a:pt x="3073273" y="0"/>
                  </a:lnTo>
                  <a:lnTo>
                    <a:pt x="3046628" y="5080"/>
                  </a:lnTo>
                  <a:lnTo>
                    <a:pt x="3024848" y="19050"/>
                  </a:lnTo>
                  <a:lnTo>
                    <a:pt x="3010141" y="40640"/>
                  </a:lnTo>
                  <a:lnTo>
                    <a:pt x="3004756" y="66040"/>
                  </a:lnTo>
                  <a:lnTo>
                    <a:pt x="3004756" y="132080"/>
                  </a:lnTo>
                  <a:lnTo>
                    <a:pt x="3006179" y="146050"/>
                  </a:lnTo>
                  <a:lnTo>
                    <a:pt x="3010243" y="157480"/>
                  </a:lnTo>
                  <a:lnTo>
                    <a:pt x="3016681" y="168910"/>
                  </a:lnTo>
                  <a:lnTo>
                    <a:pt x="3025203" y="179070"/>
                  </a:lnTo>
                  <a:lnTo>
                    <a:pt x="3017685" y="186690"/>
                  </a:lnTo>
                  <a:lnTo>
                    <a:pt x="3010763" y="196850"/>
                  </a:lnTo>
                  <a:lnTo>
                    <a:pt x="3004058" y="207010"/>
                  </a:lnTo>
                  <a:lnTo>
                    <a:pt x="2997174" y="219710"/>
                  </a:lnTo>
                  <a:lnTo>
                    <a:pt x="2960103" y="285750"/>
                  </a:lnTo>
                  <a:lnTo>
                    <a:pt x="2949054" y="303530"/>
                  </a:lnTo>
                  <a:lnTo>
                    <a:pt x="2941777" y="318770"/>
                  </a:lnTo>
                  <a:lnTo>
                    <a:pt x="2939211" y="330200"/>
                  </a:lnTo>
                  <a:lnTo>
                    <a:pt x="2942310" y="341630"/>
                  </a:lnTo>
                  <a:lnTo>
                    <a:pt x="2943174" y="344170"/>
                  </a:lnTo>
                  <a:lnTo>
                    <a:pt x="2944177" y="345440"/>
                  </a:lnTo>
                  <a:lnTo>
                    <a:pt x="2945282" y="346710"/>
                  </a:lnTo>
                  <a:lnTo>
                    <a:pt x="2941574" y="353060"/>
                  </a:lnTo>
                  <a:lnTo>
                    <a:pt x="2939338" y="359410"/>
                  </a:lnTo>
                  <a:lnTo>
                    <a:pt x="2939338" y="486410"/>
                  </a:lnTo>
                  <a:lnTo>
                    <a:pt x="2942475" y="501650"/>
                  </a:lnTo>
                  <a:lnTo>
                    <a:pt x="2950997" y="514350"/>
                  </a:lnTo>
                  <a:lnTo>
                    <a:pt x="2963646" y="523240"/>
                  </a:lnTo>
                  <a:lnTo>
                    <a:pt x="2979102" y="525780"/>
                  </a:lnTo>
                  <a:lnTo>
                    <a:pt x="3561346" y="525780"/>
                  </a:lnTo>
                  <a:lnTo>
                    <a:pt x="3576802" y="523240"/>
                  </a:lnTo>
                  <a:lnTo>
                    <a:pt x="3589451" y="514350"/>
                  </a:lnTo>
                  <a:lnTo>
                    <a:pt x="3597973" y="501650"/>
                  </a:lnTo>
                  <a:lnTo>
                    <a:pt x="3599535" y="494030"/>
                  </a:lnTo>
                  <a:lnTo>
                    <a:pt x="3601110" y="486410"/>
                  </a:lnTo>
                  <a:lnTo>
                    <a:pt x="3601110" y="367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00067" y="6170877"/>
              <a:ext cx="747395" cy="223520"/>
            </a:xfrm>
            <a:custGeom>
              <a:avLst/>
              <a:gdLst/>
              <a:ahLst/>
              <a:cxnLst/>
              <a:rect l="l" t="t" r="r" b="b"/>
              <a:pathLst>
                <a:path w="747395" h="223520">
                  <a:moveTo>
                    <a:pt x="0" y="0"/>
                  </a:moveTo>
                  <a:lnTo>
                    <a:pt x="747158" y="0"/>
                  </a:lnTo>
                  <a:lnTo>
                    <a:pt x="747158" y="223307"/>
                  </a:lnTo>
                  <a:lnTo>
                    <a:pt x="0" y="223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00067" y="6170877"/>
              <a:ext cx="747395" cy="223520"/>
            </a:xfrm>
            <a:custGeom>
              <a:avLst/>
              <a:gdLst/>
              <a:ahLst/>
              <a:cxnLst/>
              <a:rect l="l" t="t" r="r" b="b"/>
              <a:pathLst>
                <a:path w="747395" h="223520">
                  <a:moveTo>
                    <a:pt x="0" y="0"/>
                  </a:moveTo>
                  <a:lnTo>
                    <a:pt x="747159" y="0"/>
                  </a:lnTo>
                  <a:lnTo>
                    <a:pt x="747159" y="223308"/>
                  </a:lnTo>
                  <a:lnTo>
                    <a:pt x="0" y="22330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940800" y="6184900"/>
            <a:ext cx="455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HOTEL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811180" y="3476890"/>
            <a:ext cx="750570" cy="226695"/>
            <a:chOff x="8811180" y="3476890"/>
            <a:chExt cx="750570" cy="226695"/>
          </a:xfrm>
        </p:grpSpPr>
        <p:sp>
          <p:nvSpPr>
            <p:cNvPr id="26" name="object 26"/>
            <p:cNvSpPr/>
            <p:nvPr/>
          </p:nvSpPr>
          <p:spPr>
            <a:xfrm>
              <a:off x="8812767" y="3478477"/>
              <a:ext cx="747395" cy="223520"/>
            </a:xfrm>
            <a:custGeom>
              <a:avLst/>
              <a:gdLst/>
              <a:ahLst/>
              <a:cxnLst/>
              <a:rect l="l" t="t" r="r" b="b"/>
              <a:pathLst>
                <a:path w="747395" h="223520">
                  <a:moveTo>
                    <a:pt x="0" y="0"/>
                  </a:moveTo>
                  <a:lnTo>
                    <a:pt x="747158" y="0"/>
                  </a:lnTo>
                  <a:lnTo>
                    <a:pt x="747158" y="223307"/>
                  </a:lnTo>
                  <a:lnTo>
                    <a:pt x="0" y="223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12767" y="3478477"/>
              <a:ext cx="747395" cy="223520"/>
            </a:xfrm>
            <a:custGeom>
              <a:avLst/>
              <a:gdLst/>
              <a:ahLst/>
              <a:cxnLst/>
              <a:rect l="l" t="t" r="r" b="b"/>
              <a:pathLst>
                <a:path w="747395" h="223520">
                  <a:moveTo>
                    <a:pt x="0" y="0"/>
                  </a:moveTo>
                  <a:lnTo>
                    <a:pt x="747159" y="0"/>
                  </a:lnTo>
                  <a:lnTo>
                    <a:pt x="747159" y="223308"/>
                  </a:lnTo>
                  <a:lnTo>
                    <a:pt x="0" y="22330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928100" y="3492500"/>
            <a:ext cx="50545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ROOMS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66455" y="4772290"/>
            <a:ext cx="1004569" cy="226695"/>
            <a:chOff x="5766455" y="4772290"/>
            <a:chExt cx="1004569" cy="226695"/>
          </a:xfrm>
        </p:grpSpPr>
        <p:sp>
          <p:nvSpPr>
            <p:cNvPr id="30" name="object 30"/>
            <p:cNvSpPr/>
            <p:nvPr/>
          </p:nvSpPr>
          <p:spPr>
            <a:xfrm>
              <a:off x="5768042" y="4773877"/>
              <a:ext cx="1001394" cy="223520"/>
            </a:xfrm>
            <a:custGeom>
              <a:avLst/>
              <a:gdLst/>
              <a:ahLst/>
              <a:cxnLst/>
              <a:rect l="l" t="t" r="r" b="b"/>
              <a:pathLst>
                <a:path w="1001395" h="223520">
                  <a:moveTo>
                    <a:pt x="0" y="0"/>
                  </a:moveTo>
                  <a:lnTo>
                    <a:pt x="1001158" y="0"/>
                  </a:lnTo>
                  <a:lnTo>
                    <a:pt x="1001158" y="223307"/>
                  </a:lnTo>
                  <a:lnTo>
                    <a:pt x="0" y="223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68042" y="4773877"/>
              <a:ext cx="1001394" cy="223520"/>
            </a:xfrm>
            <a:custGeom>
              <a:avLst/>
              <a:gdLst/>
              <a:ahLst/>
              <a:cxnLst/>
              <a:rect l="l" t="t" r="r" b="b"/>
              <a:pathLst>
                <a:path w="1001395" h="223520">
                  <a:moveTo>
                    <a:pt x="0" y="0"/>
                  </a:moveTo>
                  <a:lnTo>
                    <a:pt x="1001159" y="0"/>
                  </a:lnTo>
                  <a:lnTo>
                    <a:pt x="1001159" y="223308"/>
                  </a:lnTo>
                  <a:lnTo>
                    <a:pt x="0" y="22330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905500" y="4787900"/>
            <a:ext cx="7334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53585F"/>
                </a:solidFill>
                <a:latin typeface="Arial"/>
                <a:cs typeface="Arial"/>
              </a:rPr>
              <a:t>AVAILABLE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35919" y="4461859"/>
              <a:ext cx="2350770" cy="1111885"/>
            </a:xfrm>
            <a:custGeom>
              <a:avLst/>
              <a:gdLst/>
              <a:ahLst/>
              <a:cxnLst/>
              <a:rect l="l" t="t" r="r" b="b"/>
              <a:pathLst>
                <a:path w="2350770" h="1111885">
                  <a:moveTo>
                    <a:pt x="2350428" y="1111323"/>
                  </a:moveTo>
                  <a:lnTo>
                    <a:pt x="2304341" y="1089533"/>
                  </a:lnTo>
                  <a:lnTo>
                    <a:pt x="2258254" y="1067742"/>
                  </a:lnTo>
                  <a:lnTo>
                    <a:pt x="2212167" y="1045951"/>
                  </a:lnTo>
                  <a:lnTo>
                    <a:pt x="2166080" y="1024161"/>
                  </a:lnTo>
                  <a:lnTo>
                    <a:pt x="2119994" y="1002370"/>
                  </a:lnTo>
                  <a:lnTo>
                    <a:pt x="2073907" y="980579"/>
                  </a:lnTo>
                  <a:lnTo>
                    <a:pt x="2027820" y="958789"/>
                  </a:lnTo>
                  <a:lnTo>
                    <a:pt x="1981733" y="936998"/>
                  </a:lnTo>
                  <a:lnTo>
                    <a:pt x="1935646" y="915207"/>
                  </a:lnTo>
                  <a:lnTo>
                    <a:pt x="1889559" y="893417"/>
                  </a:lnTo>
                  <a:lnTo>
                    <a:pt x="1843472" y="871626"/>
                  </a:lnTo>
                  <a:lnTo>
                    <a:pt x="1797386" y="849835"/>
                  </a:lnTo>
                  <a:lnTo>
                    <a:pt x="1751299" y="828045"/>
                  </a:lnTo>
                  <a:lnTo>
                    <a:pt x="1705212" y="806254"/>
                  </a:lnTo>
                  <a:lnTo>
                    <a:pt x="1659125" y="784463"/>
                  </a:lnTo>
                  <a:lnTo>
                    <a:pt x="1613038" y="762673"/>
                  </a:lnTo>
                  <a:lnTo>
                    <a:pt x="1566951" y="740882"/>
                  </a:lnTo>
                  <a:lnTo>
                    <a:pt x="1520865" y="719091"/>
                  </a:lnTo>
                  <a:lnTo>
                    <a:pt x="1474778" y="697301"/>
                  </a:lnTo>
                  <a:lnTo>
                    <a:pt x="1428691" y="675510"/>
                  </a:lnTo>
                  <a:lnTo>
                    <a:pt x="1382604" y="653719"/>
                  </a:lnTo>
                  <a:lnTo>
                    <a:pt x="1336517" y="631929"/>
                  </a:lnTo>
                  <a:lnTo>
                    <a:pt x="1290430" y="610138"/>
                  </a:lnTo>
                  <a:lnTo>
                    <a:pt x="1244344" y="588347"/>
                  </a:lnTo>
                  <a:lnTo>
                    <a:pt x="1198257" y="566557"/>
                  </a:lnTo>
                  <a:lnTo>
                    <a:pt x="1152170" y="544766"/>
                  </a:lnTo>
                  <a:lnTo>
                    <a:pt x="1106083" y="522975"/>
                  </a:lnTo>
                  <a:lnTo>
                    <a:pt x="1059996" y="501185"/>
                  </a:lnTo>
                  <a:lnTo>
                    <a:pt x="1013909" y="479394"/>
                  </a:lnTo>
                  <a:lnTo>
                    <a:pt x="967823" y="457603"/>
                  </a:lnTo>
                  <a:lnTo>
                    <a:pt x="921736" y="435813"/>
                  </a:lnTo>
                  <a:lnTo>
                    <a:pt x="875649" y="414022"/>
                  </a:lnTo>
                  <a:lnTo>
                    <a:pt x="829562" y="392231"/>
                  </a:lnTo>
                  <a:lnTo>
                    <a:pt x="783475" y="370441"/>
                  </a:lnTo>
                  <a:lnTo>
                    <a:pt x="737389" y="348650"/>
                  </a:lnTo>
                  <a:lnTo>
                    <a:pt x="691302" y="326859"/>
                  </a:lnTo>
                  <a:lnTo>
                    <a:pt x="645215" y="305069"/>
                  </a:lnTo>
                  <a:lnTo>
                    <a:pt x="599128" y="283278"/>
                  </a:lnTo>
                  <a:lnTo>
                    <a:pt x="553041" y="261487"/>
                  </a:lnTo>
                  <a:lnTo>
                    <a:pt x="506955" y="239697"/>
                  </a:lnTo>
                  <a:lnTo>
                    <a:pt x="460868" y="217906"/>
                  </a:lnTo>
                  <a:lnTo>
                    <a:pt x="414781" y="196115"/>
                  </a:lnTo>
                  <a:lnTo>
                    <a:pt x="368694" y="174325"/>
                  </a:lnTo>
                  <a:lnTo>
                    <a:pt x="322607" y="152534"/>
                  </a:lnTo>
                  <a:lnTo>
                    <a:pt x="276520" y="130743"/>
                  </a:lnTo>
                  <a:lnTo>
                    <a:pt x="230434" y="108953"/>
                  </a:lnTo>
                  <a:lnTo>
                    <a:pt x="184347" y="87162"/>
                  </a:lnTo>
                  <a:lnTo>
                    <a:pt x="138260" y="65372"/>
                  </a:lnTo>
                  <a:lnTo>
                    <a:pt x="92173" y="43581"/>
                  </a:lnTo>
                  <a:lnTo>
                    <a:pt x="46086" y="2179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0808" y="3019362"/>
              <a:ext cx="2336165" cy="940435"/>
            </a:xfrm>
            <a:custGeom>
              <a:avLst/>
              <a:gdLst/>
              <a:ahLst/>
              <a:cxnLst/>
              <a:rect l="l" t="t" r="r" b="b"/>
              <a:pathLst>
                <a:path w="2336165" h="940435">
                  <a:moveTo>
                    <a:pt x="0" y="939960"/>
                  </a:moveTo>
                  <a:lnTo>
                    <a:pt x="46710" y="921161"/>
                  </a:lnTo>
                  <a:lnTo>
                    <a:pt x="93421" y="902361"/>
                  </a:lnTo>
                  <a:lnTo>
                    <a:pt x="140132" y="883562"/>
                  </a:lnTo>
                  <a:lnTo>
                    <a:pt x="186843" y="864763"/>
                  </a:lnTo>
                  <a:lnTo>
                    <a:pt x="233553" y="845964"/>
                  </a:lnTo>
                  <a:lnTo>
                    <a:pt x="280264" y="827165"/>
                  </a:lnTo>
                  <a:lnTo>
                    <a:pt x="326975" y="808365"/>
                  </a:lnTo>
                  <a:lnTo>
                    <a:pt x="373686" y="789566"/>
                  </a:lnTo>
                  <a:lnTo>
                    <a:pt x="420396" y="770767"/>
                  </a:lnTo>
                  <a:lnTo>
                    <a:pt x="467107" y="751968"/>
                  </a:lnTo>
                  <a:lnTo>
                    <a:pt x="513818" y="733169"/>
                  </a:lnTo>
                  <a:lnTo>
                    <a:pt x="560529" y="714369"/>
                  </a:lnTo>
                  <a:lnTo>
                    <a:pt x="607239" y="695570"/>
                  </a:lnTo>
                  <a:lnTo>
                    <a:pt x="653950" y="676771"/>
                  </a:lnTo>
                  <a:lnTo>
                    <a:pt x="700661" y="657972"/>
                  </a:lnTo>
                  <a:lnTo>
                    <a:pt x="747372" y="639173"/>
                  </a:lnTo>
                  <a:lnTo>
                    <a:pt x="794082" y="620373"/>
                  </a:lnTo>
                  <a:lnTo>
                    <a:pt x="840793" y="601574"/>
                  </a:lnTo>
                  <a:lnTo>
                    <a:pt x="887504" y="582775"/>
                  </a:lnTo>
                  <a:lnTo>
                    <a:pt x="934215" y="563976"/>
                  </a:lnTo>
                  <a:lnTo>
                    <a:pt x="980925" y="545177"/>
                  </a:lnTo>
                  <a:lnTo>
                    <a:pt x="1027636" y="526377"/>
                  </a:lnTo>
                  <a:lnTo>
                    <a:pt x="1074347" y="507578"/>
                  </a:lnTo>
                  <a:lnTo>
                    <a:pt x="1121058" y="488779"/>
                  </a:lnTo>
                  <a:lnTo>
                    <a:pt x="1167768" y="469980"/>
                  </a:lnTo>
                  <a:lnTo>
                    <a:pt x="1214479" y="451181"/>
                  </a:lnTo>
                  <a:lnTo>
                    <a:pt x="1261190" y="432381"/>
                  </a:lnTo>
                  <a:lnTo>
                    <a:pt x="1307901" y="413582"/>
                  </a:lnTo>
                  <a:lnTo>
                    <a:pt x="1354611" y="394783"/>
                  </a:lnTo>
                  <a:lnTo>
                    <a:pt x="1401322" y="375984"/>
                  </a:lnTo>
                  <a:lnTo>
                    <a:pt x="1448033" y="357184"/>
                  </a:lnTo>
                  <a:lnTo>
                    <a:pt x="1494744" y="338385"/>
                  </a:lnTo>
                  <a:lnTo>
                    <a:pt x="1541454" y="319586"/>
                  </a:lnTo>
                  <a:lnTo>
                    <a:pt x="1588165" y="300787"/>
                  </a:lnTo>
                  <a:lnTo>
                    <a:pt x="1634876" y="281988"/>
                  </a:lnTo>
                  <a:lnTo>
                    <a:pt x="1681587" y="263188"/>
                  </a:lnTo>
                  <a:lnTo>
                    <a:pt x="1728297" y="244389"/>
                  </a:lnTo>
                  <a:lnTo>
                    <a:pt x="1775008" y="225590"/>
                  </a:lnTo>
                  <a:lnTo>
                    <a:pt x="1821719" y="206791"/>
                  </a:lnTo>
                  <a:lnTo>
                    <a:pt x="1868430" y="187992"/>
                  </a:lnTo>
                  <a:lnTo>
                    <a:pt x="1915140" y="169192"/>
                  </a:lnTo>
                  <a:lnTo>
                    <a:pt x="1961851" y="150393"/>
                  </a:lnTo>
                  <a:lnTo>
                    <a:pt x="2008562" y="131594"/>
                  </a:lnTo>
                  <a:lnTo>
                    <a:pt x="2055273" y="112795"/>
                  </a:lnTo>
                  <a:lnTo>
                    <a:pt x="2101983" y="93996"/>
                  </a:lnTo>
                  <a:lnTo>
                    <a:pt x="2148694" y="75196"/>
                  </a:lnTo>
                  <a:lnTo>
                    <a:pt x="2195405" y="56397"/>
                  </a:lnTo>
                  <a:lnTo>
                    <a:pt x="2242116" y="37598"/>
                  </a:lnTo>
                  <a:lnTo>
                    <a:pt x="2288826" y="18799"/>
                  </a:lnTo>
                  <a:lnTo>
                    <a:pt x="2335537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6347" y="3019362"/>
              <a:ext cx="0" cy="1926589"/>
            </a:xfrm>
            <a:custGeom>
              <a:avLst/>
              <a:gdLst/>
              <a:ahLst/>
              <a:cxnLst/>
              <a:rect l="l" t="t" r="r" b="b"/>
              <a:pathLst>
                <a:path h="1926589">
                  <a:moveTo>
                    <a:pt x="0" y="1547846"/>
                  </a:moveTo>
                  <a:lnTo>
                    <a:pt x="0" y="1926269"/>
                  </a:lnTo>
                </a:path>
                <a:path h="1926589">
                  <a:moveTo>
                    <a:pt x="0" y="0"/>
                  </a:moveTo>
                  <a:lnTo>
                    <a:pt x="0" y="800688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78252" y="2411268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7" y="0"/>
                  </a:moveTo>
                  <a:lnTo>
                    <a:pt x="585851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7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8"/>
                  </a:lnTo>
                  <a:lnTo>
                    <a:pt x="90527" y="287842"/>
                  </a:lnTo>
                  <a:lnTo>
                    <a:pt x="67895" y="327641"/>
                  </a:lnTo>
                  <a:lnTo>
                    <a:pt x="48496" y="368683"/>
                  </a:lnTo>
                  <a:lnTo>
                    <a:pt x="32331" y="410778"/>
                  </a:lnTo>
                  <a:lnTo>
                    <a:pt x="19398" y="453733"/>
                  </a:lnTo>
                  <a:lnTo>
                    <a:pt x="9699" y="497358"/>
                  </a:lnTo>
                  <a:lnTo>
                    <a:pt x="3233" y="541461"/>
                  </a:lnTo>
                  <a:lnTo>
                    <a:pt x="0" y="585852"/>
                  </a:lnTo>
                  <a:lnTo>
                    <a:pt x="0" y="630338"/>
                  </a:lnTo>
                  <a:lnTo>
                    <a:pt x="3233" y="674728"/>
                  </a:lnTo>
                  <a:lnTo>
                    <a:pt x="9699" y="718831"/>
                  </a:lnTo>
                  <a:lnTo>
                    <a:pt x="19398" y="762456"/>
                  </a:lnTo>
                  <a:lnTo>
                    <a:pt x="32331" y="805412"/>
                  </a:lnTo>
                  <a:lnTo>
                    <a:pt x="48496" y="847506"/>
                  </a:lnTo>
                  <a:lnTo>
                    <a:pt x="67895" y="888548"/>
                  </a:lnTo>
                  <a:lnTo>
                    <a:pt x="90527" y="928347"/>
                  </a:lnTo>
                  <a:lnTo>
                    <a:pt x="116391" y="966711"/>
                  </a:lnTo>
                  <a:lnTo>
                    <a:pt x="145489" y="1003449"/>
                  </a:lnTo>
                  <a:lnTo>
                    <a:pt x="177820" y="1038369"/>
                  </a:lnTo>
                  <a:lnTo>
                    <a:pt x="212741" y="1070700"/>
                  </a:lnTo>
                  <a:lnTo>
                    <a:pt x="249478" y="1099798"/>
                  </a:lnTo>
                  <a:lnTo>
                    <a:pt x="287842" y="1125663"/>
                  </a:lnTo>
                  <a:lnTo>
                    <a:pt x="327641" y="1148294"/>
                  </a:lnTo>
                  <a:lnTo>
                    <a:pt x="368683" y="1167693"/>
                  </a:lnTo>
                  <a:lnTo>
                    <a:pt x="410777" y="1183859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7"/>
                  </a:lnTo>
                  <a:lnTo>
                    <a:pt x="585851" y="1216190"/>
                  </a:lnTo>
                  <a:lnTo>
                    <a:pt x="630337" y="1216190"/>
                  </a:lnTo>
                  <a:lnTo>
                    <a:pt x="674727" y="1212957"/>
                  </a:lnTo>
                  <a:lnTo>
                    <a:pt x="718830" y="1206490"/>
                  </a:lnTo>
                  <a:lnTo>
                    <a:pt x="762455" y="1196791"/>
                  </a:lnTo>
                  <a:lnTo>
                    <a:pt x="805411" y="1183859"/>
                  </a:lnTo>
                  <a:lnTo>
                    <a:pt x="847505" y="1167693"/>
                  </a:lnTo>
                  <a:lnTo>
                    <a:pt x="888547" y="1148294"/>
                  </a:lnTo>
                  <a:lnTo>
                    <a:pt x="928346" y="1125663"/>
                  </a:lnTo>
                  <a:lnTo>
                    <a:pt x="966710" y="1099798"/>
                  </a:lnTo>
                  <a:lnTo>
                    <a:pt x="1003447" y="1070700"/>
                  </a:lnTo>
                  <a:lnTo>
                    <a:pt x="1038367" y="1038369"/>
                  </a:lnTo>
                  <a:lnTo>
                    <a:pt x="1070699" y="1003449"/>
                  </a:lnTo>
                  <a:lnTo>
                    <a:pt x="1099797" y="966711"/>
                  </a:lnTo>
                  <a:lnTo>
                    <a:pt x="1125662" y="928347"/>
                  </a:lnTo>
                  <a:lnTo>
                    <a:pt x="1148294" y="888548"/>
                  </a:lnTo>
                  <a:lnTo>
                    <a:pt x="1167692" y="847506"/>
                  </a:lnTo>
                  <a:lnTo>
                    <a:pt x="1183858" y="805412"/>
                  </a:lnTo>
                  <a:lnTo>
                    <a:pt x="1196791" y="762456"/>
                  </a:lnTo>
                  <a:lnTo>
                    <a:pt x="1206490" y="718831"/>
                  </a:lnTo>
                  <a:lnTo>
                    <a:pt x="1212956" y="674728"/>
                  </a:lnTo>
                  <a:lnTo>
                    <a:pt x="1216189" y="630338"/>
                  </a:lnTo>
                  <a:lnTo>
                    <a:pt x="1216189" y="585852"/>
                  </a:lnTo>
                  <a:lnTo>
                    <a:pt x="1212956" y="541461"/>
                  </a:lnTo>
                  <a:lnTo>
                    <a:pt x="1206490" y="497358"/>
                  </a:lnTo>
                  <a:lnTo>
                    <a:pt x="1196791" y="453733"/>
                  </a:lnTo>
                  <a:lnTo>
                    <a:pt x="1183858" y="410778"/>
                  </a:lnTo>
                  <a:lnTo>
                    <a:pt x="1167692" y="368683"/>
                  </a:lnTo>
                  <a:lnTo>
                    <a:pt x="1148294" y="327641"/>
                  </a:lnTo>
                  <a:lnTo>
                    <a:pt x="1125662" y="287842"/>
                  </a:lnTo>
                  <a:lnTo>
                    <a:pt x="1099797" y="249478"/>
                  </a:lnTo>
                  <a:lnTo>
                    <a:pt x="1070699" y="212741"/>
                  </a:lnTo>
                  <a:lnTo>
                    <a:pt x="1038367" y="177820"/>
                  </a:lnTo>
                  <a:lnTo>
                    <a:pt x="1003447" y="145489"/>
                  </a:lnTo>
                  <a:lnTo>
                    <a:pt x="966710" y="116391"/>
                  </a:lnTo>
                  <a:lnTo>
                    <a:pt x="928346" y="90527"/>
                  </a:lnTo>
                  <a:lnTo>
                    <a:pt x="888547" y="67895"/>
                  </a:lnTo>
                  <a:lnTo>
                    <a:pt x="847505" y="48496"/>
                  </a:lnTo>
                  <a:lnTo>
                    <a:pt x="805411" y="32331"/>
                  </a:lnTo>
                  <a:lnTo>
                    <a:pt x="762455" y="19398"/>
                  </a:lnTo>
                  <a:lnTo>
                    <a:pt x="718830" y="9699"/>
                  </a:lnTo>
                  <a:lnTo>
                    <a:pt x="674727" y="3233"/>
                  </a:lnTo>
                  <a:lnTo>
                    <a:pt x="630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78252" y="2411267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0527" y="3585535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7" y="0"/>
                  </a:moveTo>
                  <a:lnTo>
                    <a:pt x="585851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7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8"/>
                  </a:lnTo>
                  <a:lnTo>
                    <a:pt x="90527" y="287842"/>
                  </a:lnTo>
                  <a:lnTo>
                    <a:pt x="67895" y="327641"/>
                  </a:lnTo>
                  <a:lnTo>
                    <a:pt x="48496" y="368683"/>
                  </a:lnTo>
                  <a:lnTo>
                    <a:pt x="32331" y="410778"/>
                  </a:lnTo>
                  <a:lnTo>
                    <a:pt x="19398" y="453733"/>
                  </a:lnTo>
                  <a:lnTo>
                    <a:pt x="9699" y="497358"/>
                  </a:lnTo>
                  <a:lnTo>
                    <a:pt x="3233" y="541461"/>
                  </a:lnTo>
                  <a:lnTo>
                    <a:pt x="0" y="585852"/>
                  </a:lnTo>
                  <a:lnTo>
                    <a:pt x="0" y="630338"/>
                  </a:lnTo>
                  <a:lnTo>
                    <a:pt x="3233" y="674728"/>
                  </a:lnTo>
                  <a:lnTo>
                    <a:pt x="9699" y="718831"/>
                  </a:lnTo>
                  <a:lnTo>
                    <a:pt x="19398" y="762456"/>
                  </a:lnTo>
                  <a:lnTo>
                    <a:pt x="32331" y="805412"/>
                  </a:lnTo>
                  <a:lnTo>
                    <a:pt x="48496" y="847506"/>
                  </a:lnTo>
                  <a:lnTo>
                    <a:pt x="67895" y="888548"/>
                  </a:lnTo>
                  <a:lnTo>
                    <a:pt x="90527" y="928347"/>
                  </a:lnTo>
                  <a:lnTo>
                    <a:pt x="116391" y="966711"/>
                  </a:lnTo>
                  <a:lnTo>
                    <a:pt x="145489" y="1003449"/>
                  </a:lnTo>
                  <a:lnTo>
                    <a:pt x="177820" y="1038369"/>
                  </a:lnTo>
                  <a:lnTo>
                    <a:pt x="212741" y="1070700"/>
                  </a:lnTo>
                  <a:lnTo>
                    <a:pt x="249478" y="1099798"/>
                  </a:lnTo>
                  <a:lnTo>
                    <a:pt x="287842" y="1125663"/>
                  </a:lnTo>
                  <a:lnTo>
                    <a:pt x="327641" y="1148294"/>
                  </a:lnTo>
                  <a:lnTo>
                    <a:pt x="368683" y="1167693"/>
                  </a:lnTo>
                  <a:lnTo>
                    <a:pt x="410777" y="1183859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7"/>
                  </a:lnTo>
                  <a:lnTo>
                    <a:pt x="585851" y="1216190"/>
                  </a:lnTo>
                  <a:lnTo>
                    <a:pt x="630337" y="1216190"/>
                  </a:lnTo>
                  <a:lnTo>
                    <a:pt x="674727" y="1212957"/>
                  </a:lnTo>
                  <a:lnTo>
                    <a:pt x="718830" y="1206490"/>
                  </a:lnTo>
                  <a:lnTo>
                    <a:pt x="762455" y="1196791"/>
                  </a:lnTo>
                  <a:lnTo>
                    <a:pt x="805411" y="1183859"/>
                  </a:lnTo>
                  <a:lnTo>
                    <a:pt x="847505" y="1167693"/>
                  </a:lnTo>
                  <a:lnTo>
                    <a:pt x="888547" y="1148294"/>
                  </a:lnTo>
                  <a:lnTo>
                    <a:pt x="928346" y="1125663"/>
                  </a:lnTo>
                  <a:lnTo>
                    <a:pt x="966710" y="1099798"/>
                  </a:lnTo>
                  <a:lnTo>
                    <a:pt x="1003447" y="1070700"/>
                  </a:lnTo>
                  <a:lnTo>
                    <a:pt x="1038367" y="1038369"/>
                  </a:lnTo>
                  <a:lnTo>
                    <a:pt x="1070699" y="1003449"/>
                  </a:lnTo>
                  <a:lnTo>
                    <a:pt x="1099797" y="966711"/>
                  </a:lnTo>
                  <a:lnTo>
                    <a:pt x="1125662" y="928347"/>
                  </a:lnTo>
                  <a:lnTo>
                    <a:pt x="1148294" y="888548"/>
                  </a:lnTo>
                  <a:lnTo>
                    <a:pt x="1167692" y="847506"/>
                  </a:lnTo>
                  <a:lnTo>
                    <a:pt x="1183858" y="805412"/>
                  </a:lnTo>
                  <a:lnTo>
                    <a:pt x="1196791" y="762456"/>
                  </a:lnTo>
                  <a:lnTo>
                    <a:pt x="1206490" y="718831"/>
                  </a:lnTo>
                  <a:lnTo>
                    <a:pt x="1212956" y="674728"/>
                  </a:lnTo>
                  <a:lnTo>
                    <a:pt x="1216189" y="630338"/>
                  </a:lnTo>
                  <a:lnTo>
                    <a:pt x="1216189" y="585852"/>
                  </a:lnTo>
                  <a:lnTo>
                    <a:pt x="1212956" y="541461"/>
                  </a:lnTo>
                  <a:lnTo>
                    <a:pt x="1206490" y="497358"/>
                  </a:lnTo>
                  <a:lnTo>
                    <a:pt x="1196791" y="453733"/>
                  </a:lnTo>
                  <a:lnTo>
                    <a:pt x="1183858" y="410778"/>
                  </a:lnTo>
                  <a:lnTo>
                    <a:pt x="1167692" y="368683"/>
                  </a:lnTo>
                  <a:lnTo>
                    <a:pt x="1148294" y="327641"/>
                  </a:lnTo>
                  <a:lnTo>
                    <a:pt x="1125662" y="287842"/>
                  </a:lnTo>
                  <a:lnTo>
                    <a:pt x="1099797" y="249478"/>
                  </a:lnTo>
                  <a:lnTo>
                    <a:pt x="1070699" y="212741"/>
                  </a:lnTo>
                  <a:lnTo>
                    <a:pt x="1038367" y="177820"/>
                  </a:lnTo>
                  <a:lnTo>
                    <a:pt x="1003447" y="145489"/>
                  </a:lnTo>
                  <a:lnTo>
                    <a:pt x="966710" y="116391"/>
                  </a:lnTo>
                  <a:lnTo>
                    <a:pt x="928346" y="90527"/>
                  </a:lnTo>
                  <a:lnTo>
                    <a:pt x="888547" y="67895"/>
                  </a:lnTo>
                  <a:lnTo>
                    <a:pt x="847505" y="48496"/>
                  </a:lnTo>
                  <a:lnTo>
                    <a:pt x="805411" y="32331"/>
                  </a:lnTo>
                  <a:lnTo>
                    <a:pt x="762455" y="19398"/>
                  </a:lnTo>
                  <a:lnTo>
                    <a:pt x="718830" y="9699"/>
                  </a:lnTo>
                  <a:lnTo>
                    <a:pt x="674727" y="3233"/>
                  </a:lnTo>
                  <a:lnTo>
                    <a:pt x="630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60527" y="3585535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8252" y="4965088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8" y="0"/>
                  </a:moveTo>
                  <a:lnTo>
                    <a:pt x="585852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8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8"/>
                  </a:lnTo>
                  <a:lnTo>
                    <a:pt x="90527" y="287842"/>
                  </a:lnTo>
                  <a:lnTo>
                    <a:pt x="67895" y="327641"/>
                  </a:lnTo>
                  <a:lnTo>
                    <a:pt x="48496" y="368683"/>
                  </a:lnTo>
                  <a:lnTo>
                    <a:pt x="32331" y="410777"/>
                  </a:lnTo>
                  <a:lnTo>
                    <a:pt x="19398" y="453733"/>
                  </a:lnTo>
                  <a:lnTo>
                    <a:pt x="9699" y="497358"/>
                  </a:lnTo>
                  <a:lnTo>
                    <a:pt x="3233" y="541461"/>
                  </a:lnTo>
                  <a:lnTo>
                    <a:pt x="0" y="585851"/>
                  </a:lnTo>
                  <a:lnTo>
                    <a:pt x="0" y="630337"/>
                  </a:lnTo>
                  <a:lnTo>
                    <a:pt x="3233" y="674727"/>
                  </a:lnTo>
                  <a:lnTo>
                    <a:pt x="9699" y="718830"/>
                  </a:lnTo>
                  <a:lnTo>
                    <a:pt x="19398" y="762455"/>
                  </a:lnTo>
                  <a:lnTo>
                    <a:pt x="32331" y="805411"/>
                  </a:lnTo>
                  <a:lnTo>
                    <a:pt x="48496" y="847505"/>
                  </a:lnTo>
                  <a:lnTo>
                    <a:pt x="67895" y="888547"/>
                  </a:lnTo>
                  <a:lnTo>
                    <a:pt x="90527" y="928346"/>
                  </a:lnTo>
                  <a:lnTo>
                    <a:pt x="116391" y="966710"/>
                  </a:lnTo>
                  <a:lnTo>
                    <a:pt x="145489" y="1003447"/>
                  </a:lnTo>
                  <a:lnTo>
                    <a:pt x="177820" y="1038367"/>
                  </a:lnTo>
                  <a:lnTo>
                    <a:pt x="212741" y="1070699"/>
                  </a:lnTo>
                  <a:lnTo>
                    <a:pt x="249478" y="1099797"/>
                  </a:lnTo>
                  <a:lnTo>
                    <a:pt x="287842" y="1125662"/>
                  </a:lnTo>
                  <a:lnTo>
                    <a:pt x="327641" y="1148294"/>
                  </a:lnTo>
                  <a:lnTo>
                    <a:pt x="368683" y="1167692"/>
                  </a:lnTo>
                  <a:lnTo>
                    <a:pt x="410778" y="1183858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6"/>
                  </a:lnTo>
                  <a:lnTo>
                    <a:pt x="585852" y="1216189"/>
                  </a:lnTo>
                  <a:lnTo>
                    <a:pt x="630338" y="1216189"/>
                  </a:lnTo>
                  <a:lnTo>
                    <a:pt x="674728" y="1212956"/>
                  </a:lnTo>
                  <a:lnTo>
                    <a:pt x="718831" y="1206490"/>
                  </a:lnTo>
                  <a:lnTo>
                    <a:pt x="762456" y="1196791"/>
                  </a:lnTo>
                  <a:lnTo>
                    <a:pt x="805412" y="1183858"/>
                  </a:lnTo>
                  <a:lnTo>
                    <a:pt x="847506" y="1167692"/>
                  </a:lnTo>
                  <a:lnTo>
                    <a:pt x="888548" y="1148294"/>
                  </a:lnTo>
                  <a:lnTo>
                    <a:pt x="928347" y="1125662"/>
                  </a:lnTo>
                  <a:lnTo>
                    <a:pt x="966711" y="1099797"/>
                  </a:lnTo>
                  <a:lnTo>
                    <a:pt x="1003449" y="1070699"/>
                  </a:lnTo>
                  <a:lnTo>
                    <a:pt x="1038369" y="1038367"/>
                  </a:lnTo>
                  <a:lnTo>
                    <a:pt x="1070700" y="1003447"/>
                  </a:lnTo>
                  <a:lnTo>
                    <a:pt x="1099798" y="966710"/>
                  </a:lnTo>
                  <a:lnTo>
                    <a:pt x="1125663" y="928346"/>
                  </a:lnTo>
                  <a:lnTo>
                    <a:pt x="1148294" y="888547"/>
                  </a:lnTo>
                  <a:lnTo>
                    <a:pt x="1167693" y="847505"/>
                  </a:lnTo>
                  <a:lnTo>
                    <a:pt x="1183859" y="805411"/>
                  </a:lnTo>
                  <a:lnTo>
                    <a:pt x="1196791" y="762455"/>
                  </a:lnTo>
                  <a:lnTo>
                    <a:pt x="1206490" y="718830"/>
                  </a:lnTo>
                  <a:lnTo>
                    <a:pt x="1212957" y="674727"/>
                  </a:lnTo>
                  <a:lnTo>
                    <a:pt x="1216190" y="630337"/>
                  </a:lnTo>
                  <a:lnTo>
                    <a:pt x="1216190" y="585851"/>
                  </a:lnTo>
                  <a:lnTo>
                    <a:pt x="1212957" y="541461"/>
                  </a:lnTo>
                  <a:lnTo>
                    <a:pt x="1206490" y="497358"/>
                  </a:lnTo>
                  <a:lnTo>
                    <a:pt x="1196791" y="453733"/>
                  </a:lnTo>
                  <a:lnTo>
                    <a:pt x="1183859" y="410777"/>
                  </a:lnTo>
                  <a:lnTo>
                    <a:pt x="1167693" y="368683"/>
                  </a:lnTo>
                  <a:lnTo>
                    <a:pt x="1148294" y="327641"/>
                  </a:lnTo>
                  <a:lnTo>
                    <a:pt x="1125663" y="287842"/>
                  </a:lnTo>
                  <a:lnTo>
                    <a:pt x="1099798" y="249478"/>
                  </a:lnTo>
                  <a:lnTo>
                    <a:pt x="1070700" y="212741"/>
                  </a:lnTo>
                  <a:lnTo>
                    <a:pt x="1038369" y="177820"/>
                  </a:lnTo>
                  <a:lnTo>
                    <a:pt x="1003449" y="145489"/>
                  </a:lnTo>
                  <a:lnTo>
                    <a:pt x="966711" y="116391"/>
                  </a:lnTo>
                  <a:lnTo>
                    <a:pt x="928347" y="90527"/>
                  </a:lnTo>
                  <a:lnTo>
                    <a:pt x="888548" y="67895"/>
                  </a:lnTo>
                  <a:lnTo>
                    <a:pt x="847506" y="48496"/>
                  </a:lnTo>
                  <a:lnTo>
                    <a:pt x="805412" y="32331"/>
                  </a:lnTo>
                  <a:lnTo>
                    <a:pt x="762456" y="19398"/>
                  </a:lnTo>
                  <a:lnTo>
                    <a:pt x="718831" y="9699"/>
                  </a:lnTo>
                  <a:lnTo>
                    <a:pt x="674728" y="3233"/>
                  </a:lnTo>
                  <a:lnTo>
                    <a:pt x="630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8252" y="4965088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32702" y="3371987"/>
              <a:ext cx="775970" cy="481965"/>
            </a:xfrm>
            <a:custGeom>
              <a:avLst/>
              <a:gdLst/>
              <a:ahLst/>
              <a:cxnLst/>
              <a:rect l="l" t="t" r="r" b="b"/>
              <a:pathLst>
                <a:path w="775970" h="481964">
                  <a:moveTo>
                    <a:pt x="693925" y="0"/>
                  </a:moveTo>
                  <a:lnTo>
                    <a:pt x="0" y="276971"/>
                  </a:lnTo>
                  <a:lnTo>
                    <a:pt x="81602" y="481421"/>
                  </a:lnTo>
                  <a:lnTo>
                    <a:pt x="775529" y="204449"/>
                  </a:lnTo>
                  <a:lnTo>
                    <a:pt x="693925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 rot="20340000">
            <a:off x="7473417" y="3562471"/>
            <a:ext cx="50517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5"/>
              </a:lnSpc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KNOWS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77002" y="3820050"/>
            <a:ext cx="220345" cy="747395"/>
          </a:xfrm>
          <a:custGeom>
            <a:avLst/>
            <a:gdLst/>
            <a:ahLst/>
            <a:cxnLst/>
            <a:rect l="l" t="t" r="r" b="b"/>
            <a:pathLst>
              <a:path w="220345" h="747395">
                <a:moveTo>
                  <a:pt x="0" y="747158"/>
                </a:moveTo>
                <a:lnTo>
                  <a:pt x="0" y="0"/>
                </a:lnTo>
                <a:lnTo>
                  <a:pt x="220134" y="0"/>
                </a:lnTo>
                <a:lnTo>
                  <a:pt x="220134" y="747158"/>
                </a:lnTo>
                <a:lnTo>
                  <a:pt x="0" y="747158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22407" y="3932675"/>
            <a:ext cx="152400" cy="5124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KNOWS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84498" y="2378931"/>
            <a:ext cx="2745740" cy="1254760"/>
            <a:chOff x="9784498" y="2378931"/>
            <a:chExt cx="2745740" cy="1254760"/>
          </a:xfrm>
        </p:grpSpPr>
        <p:sp>
          <p:nvSpPr>
            <p:cNvPr id="18" name="object 18"/>
            <p:cNvSpPr/>
            <p:nvPr/>
          </p:nvSpPr>
          <p:spPr>
            <a:xfrm>
              <a:off x="11294557" y="2397980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630338" y="0"/>
                  </a:moveTo>
                  <a:lnTo>
                    <a:pt x="585852" y="0"/>
                  </a:lnTo>
                  <a:lnTo>
                    <a:pt x="541461" y="3233"/>
                  </a:lnTo>
                  <a:lnTo>
                    <a:pt x="497358" y="9699"/>
                  </a:lnTo>
                  <a:lnTo>
                    <a:pt x="453733" y="19398"/>
                  </a:lnTo>
                  <a:lnTo>
                    <a:pt x="410778" y="32331"/>
                  </a:lnTo>
                  <a:lnTo>
                    <a:pt x="368683" y="48496"/>
                  </a:lnTo>
                  <a:lnTo>
                    <a:pt x="327641" y="67895"/>
                  </a:lnTo>
                  <a:lnTo>
                    <a:pt x="287842" y="90527"/>
                  </a:lnTo>
                  <a:lnTo>
                    <a:pt x="249478" y="116391"/>
                  </a:lnTo>
                  <a:lnTo>
                    <a:pt x="212741" y="145489"/>
                  </a:lnTo>
                  <a:lnTo>
                    <a:pt x="177820" y="177820"/>
                  </a:lnTo>
                  <a:lnTo>
                    <a:pt x="145489" y="212741"/>
                  </a:lnTo>
                  <a:lnTo>
                    <a:pt x="116391" y="249479"/>
                  </a:lnTo>
                  <a:lnTo>
                    <a:pt x="90527" y="287843"/>
                  </a:lnTo>
                  <a:lnTo>
                    <a:pt x="67895" y="327641"/>
                  </a:lnTo>
                  <a:lnTo>
                    <a:pt x="48496" y="368684"/>
                  </a:lnTo>
                  <a:lnTo>
                    <a:pt x="32331" y="410778"/>
                  </a:lnTo>
                  <a:lnTo>
                    <a:pt x="19398" y="453734"/>
                  </a:lnTo>
                  <a:lnTo>
                    <a:pt x="9699" y="497359"/>
                  </a:lnTo>
                  <a:lnTo>
                    <a:pt x="3233" y="541462"/>
                  </a:lnTo>
                  <a:lnTo>
                    <a:pt x="0" y="585852"/>
                  </a:lnTo>
                  <a:lnTo>
                    <a:pt x="0" y="630338"/>
                  </a:lnTo>
                  <a:lnTo>
                    <a:pt x="3233" y="674728"/>
                  </a:lnTo>
                  <a:lnTo>
                    <a:pt x="9699" y="718831"/>
                  </a:lnTo>
                  <a:lnTo>
                    <a:pt x="19398" y="762456"/>
                  </a:lnTo>
                  <a:lnTo>
                    <a:pt x="32331" y="805412"/>
                  </a:lnTo>
                  <a:lnTo>
                    <a:pt x="48496" y="847506"/>
                  </a:lnTo>
                  <a:lnTo>
                    <a:pt x="67895" y="888548"/>
                  </a:lnTo>
                  <a:lnTo>
                    <a:pt x="90527" y="928347"/>
                  </a:lnTo>
                  <a:lnTo>
                    <a:pt x="116391" y="966711"/>
                  </a:lnTo>
                  <a:lnTo>
                    <a:pt x="145489" y="1003449"/>
                  </a:lnTo>
                  <a:lnTo>
                    <a:pt x="177820" y="1038369"/>
                  </a:lnTo>
                  <a:lnTo>
                    <a:pt x="212741" y="1070700"/>
                  </a:lnTo>
                  <a:lnTo>
                    <a:pt x="249478" y="1099798"/>
                  </a:lnTo>
                  <a:lnTo>
                    <a:pt x="287842" y="1125663"/>
                  </a:lnTo>
                  <a:lnTo>
                    <a:pt x="327641" y="1148294"/>
                  </a:lnTo>
                  <a:lnTo>
                    <a:pt x="368683" y="1167693"/>
                  </a:lnTo>
                  <a:lnTo>
                    <a:pt x="410778" y="1183859"/>
                  </a:lnTo>
                  <a:lnTo>
                    <a:pt x="453733" y="1196791"/>
                  </a:lnTo>
                  <a:lnTo>
                    <a:pt x="497358" y="1206490"/>
                  </a:lnTo>
                  <a:lnTo>
                    <a:pt x="541461" y="1212957"/>
                  </a:lnTo>
                  <a:lnTo>
                    <a:pt x="585852" y="1216190"/>
                  </a:lnTo>
                  <a:lnTo>
                    <a:pt x="630338" y="1216190"/>
                  </a:lnTo>
                  <a:lnTo>
                    <a:pt x="674728" y="1212957"/>
                  </a:lnTo>
                  <a:lnTo>
                    <a:pt x="718831" y="1206490"/>
                  </a:lnTo>
                  <a:lnTo>
                    <a:pt x="762456" y="1196791"/>
                  </a:lnTo>
                  <a:lnTo>
                    <a:pt x="805412" y="1183859"/>
                  </a:lnTo>
                  <a:lnTo>
                    <a:pt x="847506" y="1167693"/>
                  </a:lnTo>
                  <a:lnTo>
                    <a:pt x="888548" y="1148294"/>
                  </a:lnTo>
                  <a:lnTo>
                    <a:pt x="928347" y="1125663"/>
                  </a:lnTo>
                  <a:lnTo>
                    <a:pt x="966711" y="1099798"/>
                  </a:lnTo>
                  <a:lnTo>
                    <a:pt x="1003449" y="1070700"/>
                  </a:lnTo>
                  <a:lnTo>
                    <a:pt x="1038369" y="1038369"/>
                  </a:lnTo>
                  <a:lnTo>
                    <a:pt x="1070700" y="1003449"/>
                  </a:lnTo>
                  <a:lnTo>
                    <a:pt x="1099798" y="966711"/>
                  </a:lnTo>
                  <a:lnTo>
                    <a:pt x="1125663" y="928347"/>
                  </a:lnTo>
                  <a:lnTo>
                    <a:pt x="1148294" y="888548"/>
                  </a:lnTo>
                  <a:lnTo>
                    <a:pt x="1167693" y="847506"/>
                  </a:lnTo>
                  <a:lnTo>
                    <a:pt x="1183859" y="805412"/>
                  </a:lnTo>
                  <a:lnTo>
                    <a:pt x="1196791" y="762456"/>
                  </a:lnTo>
                  <a:lnTo>
                    <a:pt x="1206490" y="718831"/>
                  </a:lnTo>
                  <a:lnTo>
                    <a:pt x="1212957" y="674728"/>
                  </a:lnTo>
                  <a:lnTo>
                    <a:pt x="1216190" y="630338"/>
                  </a:lnTo>
                  <a:lnTo>
                    <a:pt x="1216190" y="585852"/>
                  </a:lnTo>
                  <a:lnTo>
                    <a:pt x="1212957" y="541462"/>
                  </a:lnTo>
                  <a:lnTo>
                    <a:pt x="1206490" y="497359"/>
                  </a:lnTo>
                  <a:lnTo>
                    <a:pt x="1196791" y="453734"/>
                  </a:lnTo>
                  <a:lnTo>
                    <a:pt x="1183859" y="410778"/>
                  </a:lnTo>
                  <a:lnTo>
                    <a:pt x="1167693" y="368684"/>
                  </a:lnTo>
                  <a:lnTo>
                    <a:pt x="1148294" y="327641"/>
                  </a:lnTo>
                  <a:lnTo>
                    <a:pt x="1125663" y="287843"/>
                  </a:lnTo>
                  <a:lnTo>
                    <a:pt x="1099798" y="249479"/>
                  </a:lnTo>
                  <a:lnTo>
                    <a:pt x="1070700" y="212741"/>
                  </a:lnTo>
                  <a:lnTo>
                    <a:pt x="1038369" y="177820"/>
                  </a:lnTo>
                  <a:lnTo>
                    <a:pt x="1003449" y="145489"/>
                  </a:lnTo>
                  <a:lnTo>
                    <a:pt x="966711" y="116391"/>
                  </a:lnTo>
                  <a:lnTo>
                    <a:pt x="928347" y="90527"/>
                  </a:lnTo>
                  <a:lnTo>
                    <a:pt x="888548" y="67895"/>
                  </a:lnTo>
                  <a:lnTo>
                    <a:pt x="847506" y="48496"/>
                  </a:lnTo>
                  <a:lnTo>
                    <a:pt x="805412" y="32331"/>
                  </a:lnTo>
                  <a:lnTo>
                    <a:pt x="762456" y="19398"/>
                  </a:lnTo>
                  <a:lnTo>
                    <a:pt x="718831" y="9699"/>
                  </a:lnTo>
                  <a:lnTo>
                    <a:pt x="674728" y="3233"/>
                  </a:lnTo>
                  <a:lnTo>
                    <a:pt x="630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94557" y="2397981"/>
              <a:ext cx="1216660" cy="1216660"/>
            </a:xfrm>
            <a:custGeom>
              <a:avLst/>
              <a:gdLst/>
              <a:ahLst/>
              <a:cxnLst/>
              <a:rect l="l" t="t" r="r" b="b"/>
              <a:pathLst>
                <a:path w="1216659" h="1216660">
                  <a:moveTo>
                    <a:pt x="1038368" y="177821"/>
                  </a:moveTo>
                  <a:lnTo>
                    <a:pt x="1070700" y="212741"/>
                  </a:lnTo>
                  <a:lnTo>
                    <a:pt x="1099798" y="249479"/>
                  </a:lnTo>
                  <a:lnTo>
                    <a:pt x="1125663" y="287842"/>
                  </a:lnTo>
                  <a:lnTo>
                    <a:pt x="1148294" y="327641"/>
                  </a:lnTo>
                  <a:lnTo>
                    <a:pt x="1167693" y="368683"/>
                  </a:lnTo>
                  <a:lnTo>
                    <a:pt x="1183859" y="410778"/>
                  </a:lnTo>
                  <a:lnTo>
                    <a:pt x="1196791" y="453733"/>
                  </a:lnTo>
                  <a:lnTo>
                    <a:pt x="1206491" y="497358"/>
                  </a:lnTo>
                  <a:lnTo>
                    <a:pt x="1212957" y="541461"/>
                  </a:lnTo>
                  <a:lnTo>
                    <a:pt x="1216190" y="585852"/>
                  </a:lnTo>
                  <a:lnTo>
                    <a:pt x="1216190" y="630338"/>
                  </a:lnTo>
                  <a:lnTo>
                    <a:pt x="1212957" y="674728"/>
                  </a:lnTo>
                  <a:lnTo>
                    <a:pt x="1206491" y="718831"/>
                  </a:lnTo>
                  <a:lnTo>
                    <a:pt x="1196791" y="762456"/>
                  </a:lnTo>
                  <a:lnTo>
                    <a:pt x="1183859" y="805411"/>
                  </a:lnTo>
                  <a:lnTo>
                    <a:pt x="1167693" y="847506"/>
                  </a:lnTo>
                  <a:lnTo>
                    <a:pt x="1148294" y="888548"/>
                  </a:lnTo>
                  <a:lnTo>
                    <a:pt x="1125663" y="928347"/>
                  </a:lnTo>
                  <a:lnTo>
                    <a:pt x="1099798" y="966711"/>
                  </a:lnTo>
                  <a:lnTo>
                    <a:pt x="1070700" y="1003448"/>
                  </a:lnTo>
                  <a:lnTo>
                    <a:pt x="1038368" y="1038368"/>
                  </a:lnTo>
                  <a:lnTo>
                    <a:pt x="1003448" y="1070700"/>
                  </a:lnTo>
                  <a:lnTo>
                    <a:pt x="966711" y="1099798"/>
                  </a:lnTo>
                  <a:lnTo>
                    <a:pt x="928347" y="1125663"/>
                  </a:lnTo>
                  <a:lnTo>
                    <a:pt x="888548" y="1148294"/>
                  </a:lnTo>
                  <a:lnTo>
                    <a:pt x="847506" y="1167693"/>
                  </a:lnTo>
                  <a:lnTo>
                    <a:pt x="805411" y="1183859"/>
                  </a:lnTo>
                  <a:lnTo>
                    <a:pt x="762456" y="1196791"/>
                  </a:lnTo>
                  <a:lnTo>
                    <a:pt x="718831" y="1206491"/>
                  </a:lnTo>
                  <a:lnTo>
                    <a:pt x="674728" y="1212957"/>
                  </a:lnTo>
                  <a:lnTo>
                    <a:pt x="630338" y="1216190"/>
                  </a:lnTo>
                  <a:lnTo>
                    <a:pt x="585852" y="1216190"/>
                  </a:lnTo>
                  <a:lnTo>
                    <a:pt x="541461" y="1212957"/>
                  </a:lnTo>
                  <a:lnTo>
                    <a:pt x="497358" y="1206491"/>
                  </a:lnTo>
                  <a:lnTo>
                    <a:pt x="453733" y="1196791"/>
                  </a:lnTo>
                  <a:lnTo>
                    <a:pt x="410778" y="1183859"/>
                  </a:lnTo>
                  <a:lnTo>
                    <a:pt x="368683" y="1167693"/>
                  </a:lnTo>
                  <a:lnTo>
                    <a:pt x="327641" y="1148294"/>
                  </a:lnTo>
                  <a:lnTo>
                    <a:pt x="287842" y="1125663"/>
                  </a:lnTo>
                  <a:lnTo>
                    <a:pt x="249479" y="1099798"/>
                  </a:lnTo>
                  <a:lnTo>
                    <a:pt x="212741" y="1070700"/>
                  </a:lnTo>
                  <a:lnTo>
                    <a:pt x="177821" y="1038368"/>
                  </a:lnTo>
                  <a:lnTo>
                    <a:pt x="145490" y="1003448"/>
                  </a:lnTo>
                  <a:lnTo>
                    <a:pt x="116392" y="966711"/>
                  </a:lnTo>
                  <a:lnTo>
                    <a:pt x="90527" y="928347"/>
                  </a:lnTo>
                  <a:lnTo>
                    <a:pt x="67895" y="888548"/>
                  </a:lnTo>
                  <a:lnTo>
                    <a:pt x="48496" y="847506"/>
                  </a:lnTo>
                  <a:lnTo>
                    <a:pt x="32331" y="805411"/>
                  </a:lnTo>
                  <a:lnTo>
                    <a:pt x="19398" y="762456"/>
                  </a:lnTo>
                  <a:lnTo>
                    <a:pt x="9699" y="718831"/>
                  </a:lnTo>
                  <a:lnTo>
                    <a:pt x="3233" y="674728"/>
                  </a:lnTo>
                  <a:lnTo>
                    <a:pt x="0" y="630338"/>
                  </a:lnTo>
                  <a:lnTo>
                    <a:pt x="0" y="585852"/>
                  </a:lnTo>
                  <a:lnTo>
                    <a:pt x="3233" y="541461"/>
                  </a:lnTo>
                  <a:lnTo>
                    <a:pt x="9699" y="497358"/>
                  </a:lnTo>
                  <a:lnTo>
                    <a:pt x="19398" y="453733"/>
                  </a:lnTo>
                  <a:lnTo>
                    <a:pt x="32331" y="410778"/>
                  </a:lnTo>
                  <a:lnTo>
                    <a:pt x="48496" y="368683"/>
                  </a:lnTo>
                  <a:lnTo>
                    <a:pt x="67895" y="327641"/>
                  </a:lnTo>
                  <a:lnTo>
                    <a:pt x="90527" y="287842"/>
                  </a:lnTo>
                  <a:lnTo>
                    <a:pt x="116392" y="249479"/>
                  </a:lnTo>
                  <a:lnTo>
                    <a:pt x="145490" y="212741"/>
                  </a:lnTo>
                  <a:lnTo>
                    <a:pt x="177821" y="177821"/>
                  </a:lnTo>
                  <a:lnTo>
                    <a:pt x="212741" y="145490"/>
                  </a:lnTo>
                  <a:lnTo>
                    <a:pt x="249479" y="116392"/>
                  </a:lnTo>
                  <a:lnTo>
                    <a:pt x="287842" y="90527"/>
                  </a:lnTo>
                  <a:lnTo>
                    <a:pt x="327641" y="67895"/>
                  </a:lnTo>
                  <a:lnTo>
                    <a:pt x="368683" y="48496"/>
                  </a:lnTo>
                  <a:lnTo>
                    <a:pt x="410778" y="32331"/>
                  </a:lnTo>
                  <a:lnTo>
                    <a:pt x="453733" y="19398"/>
                  </a:lnTo>
                  <a:lnTo>
                    <a:pt x="497358" y="9699"/>
                  </a:lnTo>
                  <a:lnTo>
                    <a:pt x="541461" y="3233"/>
                  </a:lnTo>
                  <a:lnTo>
                    <a:pt x="585852" y="0"/>
                  </a:lnTo>
                  <a:lnTo>
                    <a:pt x="630338" y="0"/>
                  </a:lnTo>
                  <a:lnTo>
                    <a:pt x="674728" y="3233"/>
                  </a:lnTo>
                  <a:lnTo>
                    <a:pt x="718831" y="9699"/>
                  </a:lnTo>
                  <a:lnTo>
                    <a:pt x="762456" y="19398"/>
                  </a:lnTo>
                  <a:lnTo>
                    <a:pt x="805411" y="32331"/>
                  </a:lnTo>
                  <a:lnTo>
                    <a:pt x="847506" y="48496"/>
                  </a:lnTo>
                  <a:lnTo>
                    <a:pt x="888548" y="67895"/>
                  </a:lnTo>
                  <a:lnTo>
                    <a:pt x="928347" y="90527"/>
                  </a:lnTo>
                  <a:lnTo>
                    <a:pt x="966711" y="116392"/>
                  </a:lnTo>
                  <a:lnTo>
                    <a:pt x="1003448" y="145490"/>
                  </a:lnTo>
                  <a:lnTo>
                    <a:pt x="1038368" y="177821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7919" y="2565400"/>
              <a:ext cx="886480" cy="88550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801008" y="3012720"/>
              <a:ext cx="1487170" cy="0"/>
            </a:xfrm>
            <a:custGeom>
              <a:avLst/>
              <a:gdLst/>
              <a:ahLst/>
              <a:cxnLst/>
              <a:rect l="l" t="t" r="r" b="b"/>
              <a:pathLst>
                <a:path w="1487170">
                  <a:moveTo>
                    <a:pt x="0" y="0"/>
                  </a:moveTo>
                  <a:lnTo>
                    <a:pt x="369911" y="0"/>
                  </a:lnTo>
                </a:path>
                <a:path w="1487170">
                  <a:moveTo>
                    <a:pt x="1117070" y="0"/>
                  </a:moveTo>
                  <a:lnTo>
                    <a:pt x="1486801" y="0"/>
                  </a:lnTo>
                </a:path>
              </a:pathLst>
            </a:custGeom>
            <a:ln w="32548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170921" y="2909297"/>
            <a:ext cx="747395" cy="220345"/>
          </a:xfrm>
          <a:prstGeom prst="rect">
            <a:avLst/>
          </a:prstGeom>
          <a:solidFill>
            <a:srgbClr val="DCDE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90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KNOWS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758645" y="3620692"/>
            <a:ext cx="220345" cy="1480820"/>
            <a:chOff x="11758645" y="3620692"/>
            <a:chExt cx="220345" cy="1480820"/>
          </a:xfrm>
        </p:grpSpPr>
        <p:sp>
          <p:nvSpPr>
            <p:cNvPr id="24" name="object 24"/>
            <p:cNvSpPr/>
            <p:nvPr/>
          </p:nvSpPr>
          <p:spPr>
            <a:xfrm>
              <a:off x="11876397" y="3633392"/>
              <a:ext cx="18415" cy="1358900"/>
            </a:xfrm>
            <a:custGeom>
              <a:avLst/>
              <a:gdLst/>
              <a:ahLst/>
              <a:cxnLst/>
              <a:rect l="l" t="t" r="r" b="b"/>
              <a:pathLst>
                <a:path w="18415" h="1358900">
                  <a:moveTo>
                    <a:pt x="0" y="1358496"/>
                  </a:moveTo>
                  <a:lnTo>
                    <a:pt x="167" y="1345796"/>
                  </a:lnTo>
                  <a:lnTo>
                    <a:pt x="852" y="1294034"/>
                  </a:lnTo>
                  <a:lnTo>
                    <a:pt x="1536" y="1242273"/>
                  </a:lnTo>
                  <a:lnTo>
                    <a:pt x="2221" y="1190512"/>
                  </a:lnTo>
                  <a:lnTo>
                    <a:pt x="2905" y="1138750"/>
                  </a:lnTo>
                  <a:lnTo>
                    <a:pt x="3589" y="1086989"/>
                  </a:lnTo>
                  <a:lnTo>
                    <a:pt x="4274" y="1035227"/>
                  </a:lnTo>
                  <a:lnTo>
                    <a:pt x="4958" y="983466"/>
                  </a:lnTo>
                  <a:lnTo>
                    <a:pt x="5642" y="931705"/>
                  </a:lnTo>
                  <a:lnTo>
                    <a:pt x="6327" y="879943"/>
                  </a:lnTo>
                  <a:lnTo>
                    <a:pt x="7011" y="828182"/>
                  </a:lnTo>
                  <a:lnTo>
                    <a:pt x="7695" y="776421"/>
                  </a:lnTo>
                  <a:lnTo>
                    <a:pt x="8380" y="724659"/>
                  </a:lnTo>
                  <a:lnTo>
                    <a:pt x="9064" y="672898"/>
                  </a:lnTo>
                  <a:lnTo>
                    <a:pt x="9749" y="621136"/>
                  </a:lnTo>
                  <a:lnTo>
                    <a:pt x="10433" y="569375"/>
                  </a:lnTo>
                  <a:lnTo>
                    <a:pt x="11117" y="517614"/>
                  </a:lnTo>
                  <a:lnTo>
                    <a:pt x="11802" y="465852"/>
                  </a:lnTo>
                  <a:lnTo>
                    <a:pt x="12486" y="414091"/>
                  </a:lnTo>
                  <a:lnTo>
                    <a:pt x="13170" y="362329"/>
                  </a:lnTo>
                  <a:lnTo>
                    <a:pt x="13855" y="310568"/>
                  </a:lnTo>
                  <a:lnTo>
                    <a:pt x="14539" y="258807"/>
                  </a:lnTo>
                  <a:lnTo>
                    <a:pt x="15224" y="207045"/>
                  </a:lnTo>
                  <a:lnTo>
                    <a:pt x="15908" y="155284"/>
                  </a:lnTo>
                  <a:lnTo>
                    <a:pt x="16592" y="103522"/>
                  </a:lnTo>
                  <a:lnTo>
                    <a:pt x="17277" y="51761"/>
                  </a:lnTo>
                  <a:lnTo>
                    <a:pt x="17961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815610" y="4978382"/>
              <a:ext cx="121920" cy="123189"/>
            </a:xfrm>
            <a:custGeom>
              <a:avLst/>
              <a:gdLst/>
              <a:ahLst/>
              <a:cxnLst/>
              <a:rect l="l" t="t" r="r" b="b"/>
              <a:pathLst>
                <a:path w="121920" h="123189">
                  <a:moveTo>
                    <a:pt x="0" y="0"/>
                  </a:moveTo>
                  <a:lnTo>
                    <a:pt x="59343" y="122716"/>
                  </a:lnTo>
                  <a:lnTo>
                    <a:pt x="121909" y="1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58645" y="3818857"/>
              <a:ext cx="220345" cy="902335"/>
            </a:xfrm>
            <a:custGeom>
              <a:avLst/>
              <a:gdLst/>
              <a:ahLst/>
              <a:cxnLst/>
              <a:rect l="l" t="t" r="r" b="b"/>
              <a:pathLst>
                <a:path w="220345" h="902335">
                  <a:moveTo>
                    <a:pt x="0" y="901947"/>
                  </a:moveTo>
                  <a:lnTo>
                    <a:pt x="0" y="0"/>
                  </a:lnTo>
                  <a:lnTo>
                    <a:pt x="220132" y="0"/>
                  </a:lnTo>
                  <a:lnTo>
                    <a:pt x="220132" y="901947"/>
                  </a:lnTo>
                  <a:lnTo>
                    <a:pt x="0" y="901947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802107" y="3892768"/>
            <a:ext cx="152400" cy="7429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WORKS_AT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801016" y="5512222"/>
            <a:ext cx="1595755" cy="121920"/>
            <a:chOff x="9801016" y="5512222"/>
            <a:chExt cx="1595755" cy="121920"/>
          </a:xfrm>
        </p:grpSpPr>
        <p:sp>
          <p:nvSpPr>
            <p:cNvPr id="29" name="object 29"/>
            <p:cNvSpPr/>
            <p:nvPr/>
          </p:nvSpPr>
          <p:spPr>
            <a:xfrm>
              <a:off x="9813716" y="5573182"/>
              <a:ext cx="1473835" cy="0"/>
            </a:xfrm>
            <a:custGeom>
              <a:avLst/>
              <a:gdLst/>
              <a:ahLst/>
              <a:cxnLst/>
              <a:rect l="l" t="t" r="r" b="b"/>
              <a:pathLst>
                <a:path w="1473834">
                  <a:moveTo>
                    <a:pt x="0" y="0"/>
                  </a:moveTo>
                  <a:lnTo>
                    <a:pt x="281872" y="0"/>
                  </a:lnTo>
                </a:path>
                <a:path w="1473834">
                  <a:moveTo>
                    <a:pt x="1172653" y="0"/>
                  </a:moveTo>
                  <a:lnTo>
                    <a:pt x="1473649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274667" y="55122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095589" y="5463115"/>
            <a:ext cx="890905" cy="220345"/>
          </a:xfrm>
          <a:prstGeom prst="rect">
            <a:avLst/>
          </a:prstGeom>
          <a:solidFill>
            <a:srgbClr val="DCDEE0"/>
          </a:solidFill>
        </p:spPr>
        <p:txBody>
          <a:bodyPr vert="horz" wrap="square" lIns="0" tIns="3556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80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WORKS_AT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79339" y="4130427"/>
            <a:ext cx="2188210" cy="121920"/>
            <a:chOff x="3479339" y="4130427"/>
            <a:chExt cx="2188210" cy="121920"/>
          </a:xfrm>
        </p:grpSpPr>
        <p:sp>
          <p:nvSpPr>
            <p:cNvPr id="33" name="object 33"/>
            <p:cNvSpPr/>
            <p:nvPr/>
          </p:nvSpPr>
          <p:spPr>
            <a:xfrm>
              <a:off x="3575859" y="4192239"/>
              <a:ext cx="2078355" cy="0"/>
            </a:xfrm>
            <a:custGeom>
              <a:avLst/>
              <a:gdLst/>
              <a:ahLst/>
              <a:cxnLst/>
              <a:rect l="l" t="t" r="r" b="b"/>
              <a:pathLst>
                <a:path w="2078354">
                  <a:moveTo>
                    <a:pt x="0" y="0"/>
                  </a:moveTo>
                  <a:lnTo>
                    <a:pt x="433679" y="0"/>
                  </a:lnTo>
                </a:path>
                <a:path w="2078354">
                  <a:moveTo>
                    <a:pt x="1339827" y="0"/>
                  </a:moveTo>
                  <a:lnTo>
                    <a:pt x="2077914" y="0"/>
                  </a:lnTo>
                </a:path>
              </a:pathLst>
            </a:custGeom>
            <a:ln w="27126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79339" y="4130427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121970" y="0"/>
                  </a:moveTo>
                  <a:lnTo>
                    <a:pt x="0" y="60857"/>
                  </a:lnTo>
                  <a:lnTo>
                    <a:pt x="121867" y="121919"/>
                  </a:lnTo>
                  <a:lnTo>
                    <a:pt x="12197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009538" y="4083564"/>
            <a:ext cx="906144" cy="220345"/>
          </a:xfrm>
          <a:prstGeom prst="rect">
            <a:avLst/>
          </a:prstGeom>
          <a:solidFill>
            <a:srgbClr val="DCDEE0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WORKS_AT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60641" y="4621477"/>
            <a:ext cx="747395" cy="22352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210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COMPANY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818788" y="6673014"/>
            <a:ext cx="899794" cy="228600"/>
            <a:chOff x="5818788" y="6673014"/>
            <a:chExt cx="899794" cy="228600"/>
          </a:xfrm>
        </p:grpSpPr>
        <p:sp>
          <p:nvSpPr>
            <p:cNvPr id="38" name="object 38"/>
            <p:cNvSpPr/>
            <p:nvPr/>
          </p:nvSpPr>
          <p:spPr>
            <a:xfrm>
              <a:off x="5820375" y="6674601"/>
              <a:ext cx="896619" cy="225425"/>
            </a:xfrm>
            <a:custGeom>
              <a:avLst/>
              <a:gdLst/>
              <a:ahLst/>
              <a:cxnLst/>
              <a:rect l="l" t="t" r="r" b="b"/>
              <a:pathLst>
                <a:path w="896620" h="225425">
                  <a:moveTo>
                    <a:pt x="0" y="0"/>
                  </a:moveTo>
                  <a:lnTo>
                    <a:pt x="896494" y="0"/>
                  </a:lnTo>
                  <a:lnTo>
                    <a:pt x="896494" y="225248"/>
                  </a:lnTo>
                  <a:lnTo>
                    <a:pt x="0" y="225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20375" y="6674601"/>
              <a:ext cx="896619" cy="225425"/>
            </a:xfrm>
            <a:custGeom>
              <a:avLst/>
              <a:gdLst/>
              <a:ahLst/>
              <a:cxnLst/>
              <a:rect l="l" t="t" r="r" b="b"/>
              <a:pathLst>
                <a:path w="896620" h="225425">
                  <a:moveTo>
                    <a:pt x="0" y="0"/>
                  </a:moveTo>
                  <a:lnTo>
                    <a:pt x="896493" y="0"/>
                  </a:lnTo>
                  <a:lnTo>
                    <a:pt x="896493" y="225249"/>
                  </a:lnTo>
                  <a:lnTo>
                    <a:pt x="0" y="22524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05500" y="6705600"/>
            <a:ext cx="7219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STANFORD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06618" y="1259815"/>
            <a:ext cx="2577465" cy="4989830"/>
            <a:chOff x="6706618" y="1259815"/>
            <a:chExt cx="2577465" cy="4989830"/>
          </a:xfrm>
        </p:grpSpPr>
        <p:sp>
          <p:nvSpPr>
            <p:cNvPr id="42" name="object 42"/>
            <p:cNvSpPr/>
            <p:nvPr/>
          </p:nvSpPr>
          <p:spPr>
            <a:xfrm>
              <a:off x="6814083" y="5860207"/>
              <a:ext cx="1826260" cy="331470"/>
            </a:xfrm>
            <a:custGeom>
              <a:avLst/>
              <a:gdLst/>
              <a:ahLst/>
              <a:cxnLst/>
              <a:rect l="l" t="t" r="r" b="b"/>
              <a:pathLst>
                <a:path w="1826259" h="331470">
                  <a:moveTo>
                    <a:pt x="0" y="331291"/>
                  </a:moveTo>
                  <a:lnTo>
                    <a:pt x="62859" y="319884"/>
                  </a:lnTo>
                  <a:lnTo>
                    <a:pt x="113223" y="310745"/>
                  </a:lnTo>
                  <a:lnTo>
                    <a:pt x="163587" y="301606"/>
                  </a:lnTo>
                  <a:lnTo>
                    <a:pt x="213951" y="292466"/>
                  </a:lnTo>
                  <a:lnTo>
                    <a:pt x="264315" y="283327"/>
                  </a:lnTo>
                  <a:lnTo>
                    <a:pt x="314679" y="274188"/>
                  </a:lnTo>
                  <a:lnTo>
                    <a:pt x="365043" y="265048"/>
                  </a:lnTo>
                  <a:lnTo>
                    <a:pt x="415408" y="255909"/>
                  </a:lnTo>
                  <a:lnTo>
                    <a:pt x="465773" y="246770"/>
                  </a:lnTo>
                  <a:lnTo>
                    <a:pt x="516138" y="237630"/>
                  </a:lnTo>
                  <a:lnTo>
                    <a:pt x="566503" y="228491"/>
                  </a:lnTo>
                  <a:lnTo>
                    <a:pt x="616868" y="219351"/>
                  </a:lnTo>
                  <a:lnTo>
                    <a:pt x="667233" y="210212"/>
                  </a:lnTo>
                  <a:lnTo>
                    <a:pt x="717598" y="201072"/>
                  </a:lnTo>
                  <a:lnTo>
                    <a:pt x="767963" y="191933"/>
                  </a:lnTo>
                  <a:lnTo>
                    <a:pt x="818329" y="182793"/>
                  </a:lnTo>
                  <a:lnTo>
                    <a:pt x="868695" y="173654"/>
                  </a:lnTo>
                  <a:lnTo>
                    <a:pt x="919060" y="164514"/>
                  </a:lnTo>
                  <a:lnTo>
                    <a:pt x="969426" y="155374"/>
                  </a:lnTo>
                  <a:lnTo>
                    <a:pt x="1019792" y="146235"/>
                  </a:lnTo>
                  <a:lnTo>
                    <a:pt x="1070158" y="137095"/>
                  </a:lnTo>
                  <a:lnTo>
                    <a:pt x="1120524" y="127955"/>
                  </a:lnTo>
                  <a:lnTo>
                    <a:pt x="1170890" y="118816"/>
                  </a:lnTo>
                  <a:lnTo>
                    <a:pt x="1221256" y="109676"/>
                  </a:lnTo>
                  <a:lnTo>
                    <a:pt x="1271622" y="100536"/>
                  </a:lnTo>
                  <a:lnTo>
                    <a:pt x="1321988" y="91397"/>
                  </a:lnTo>
                  <a:lnTo>
                    <a:pt x="1372354" y="82257"/>
                  </a:lnTo>
                  <a:lnTo>
                    <a:pt x="1422721" y="73117"/>
                  </a:lnTo>
                  <a:lnTo>
                    <a:pt x="1473087" y="63978"/>
                  </a:lnTo>
                  <a:lnTo>
                    <a:pt x="1523454" y="54838"/>
                  </a:lnTo>
                  <a:lnTo>
                    <a:pt x="1573820" y="45698"/>
                  </a:lnTo>
                  <a:lnTo>
                    <a:pt x="1624186" y="36558"/>
                  </a:lnTo>
                  <a:lnTo>
                    <a:pt x="1674553" y="27419"/>
                  </a:lnTo>
                  <a:lnTo>
                    <a:pt x="1724919" y="18279"/>
                  </a:lnTo>
                  <a:lnTo>
                    <a:pt x="1775286" y="9139"/>
                  </a:lnTo>
                  <a:lnTo>
                    <a:pt x="1825652" y="0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06618" y="6129252"/>
              <a:ext cx="131445" cy="120014"/>
            </a:xfrm>
            <a:custGeom>
              <a:avLst/>
              <a:gdLst/>
              <a:ahLst/>
              <a:cxnLst/>
              <a:rect l="l" t="t" r="r" b="b"/>
              <a:pathLst>
                <a:path w="131445" h="120014">
                  <a:moveTo>
                    <a:pt x="109076" y="0"/>
                  </a:moveTo>
                  <a:lnTo>
                    <a:pt x="0" y="81748"/>
                  </a:lnTo>
                  <a:lnTo>
                    <a:pt x="130845" y="119960"/>
                  </a:lnTo>
                  <a:lnTo>
                    <a:pt x="109076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86346" y="2216379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h="175894">
                  <a:moveTo>
                    <a:pt x="0" y="0"/>
                  </a:moveTo>
                  <a:lnTo>
                    <a:pt x="0" y="175435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86346" y="1272515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h="173355">
                  <a:moveTo>
                    <a:pt x="0" y="0"/>
                  </a:moveTo>
                  <a:lnTo>
                    <a:pt x="0" y="173349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088979" y="1445865"/>
              <a:ext cx="194945" cy="770890"/>
            </a:xfrm>
            <a:custGeom>
              <a:avLst/>
              <a:gdLst/>
              <a:ahLst/>
              <a:cxnLst/>
              <a:rect l="l" t="t" r="r" b="b"/>
              <a:pathLst>
                <a:path w="194945" h="770889">
                  <a:moveTo>
                    <a:pt x="0" y="770514"/>
                  </a:moveTo>
                  <a:lnTo>
                    <a:pt x="0" y="0"/>
                  </a:lnTo>
                  <a:lnTo>
                    <a:pt x="194734" y="0"/>
                  </a:lnTo>
                  <a:lnTo>
                    <a:pt x="194734" y="770514"/>
                  </a:lnTo>
                  <a:lnTo>
                    <a:pt x="0" y="770514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129266" y="1503210"/>
            <a:ext cx="127000" cy="6559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75"/>
              </a:lnSpc>
            </a:pPr>
            <a:r>
              <a:rPr sz="800" b="1" spc="-10" dirty="0">
                <a:solidFill>
                  <a:srgbClr val="53585F"/>
                </a:solidFill>
                <a:latin typeface="Arial"/>
                <a:cs typeface="Arial"/>
              </a:rPr>
              <a:t>STUDIED_AT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230522" y="189591"/>
            <a:ext cx="3400425" cy="5655945"/>
            <a:chOff x="6230522" y="189591"/>
            <a:chExt cx="3400425" cy="5655945"/>
          </a:xfrm>
        </p:grpSpPr>
        <p:sp>
          <p:nvSpPr>
            <p:cNvPr id="49" name="object 49"/>
            <p:cNvSpPr/>
            <p:nvPr/>
          </p:nvSpPr>
          <p:spPr>
            <a:xfrm>
              <a:off x="6268622" y="4820999"/>
              <a:ext cx="0" cy="955040"/>
            </a:xfrm>
            <a:custGeom>
              <a:avLst/>
              <a:gdLst/>
              <a:ahLst/>
              <a:cxnLst/>
              <a:rect l="l" t="t" r="r" b="b"/>
              <a:pathLst>
                <a:path h="955039">
                  <a:moveTo>
                    <a:pt x="0" y="854110"/>
                  </a:moveTo>
                  <a:lnTo>
                    <a:pt x="0" y="954559"/>
                  </a:lnTo>
                </a:path>
                <a:path h="955039">
                  <a:moveTo>
                    <a:pt x="0" y="0"/>
                  </a:moveTo>
                  <a:lnTo>
                    <a:pt x="0" y="8359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30522" y="576920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760879" y="208641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4" h="851535">
                  <a:moveTo>
                    <a:pt x="447265" y="0"/>
                  </a:moveTo>
                  <a:lnTo>
                    <a:pt x="403669" y="0"/>
                  </a:lnTo>
                  <a:lnTo>
                    <a:pt x="360257" y="4436"/>
                  </a:lnTo>
                  <a:lnTo>
                    <a:pt x="317396" y="13309"/>
                  </a:lnTo>
                  <a:lnTo>
                    <a:pt x="275453" y="26619"/>
                  </a:lnTo>
                  <a:lnTo>
                    <a:pt x="234798" y="44365"/>
                  </a:lnTo>
                  <a:lnTo>
                    <a:pt x="195796" y="66548"/>
                  </a:lnTo>
                  <a:lnTo>
                    <a:pt x="158816" y="93167"/>
                  </a:lnTo>
                  <a:lnTo>
                    <a:pt x="124224" y="124223"/>
                  </a:lnTo>
                  <a:lnTo>
                    <a:pt x="93168" y="158815"/>
                  </a:lnTo>
                  <a:lnTo>
                    <a:pt x="66549" y="195795"/>
                  </a:lnTo>
                  <a:lnTo>
                    <a:pt x="44366" y="234797"/>
                  </a:lnTo>
                  <a:lnTo>
                    <a:pt x="26619" y="275453"/>
                  </a:lnTo>
                  <a:lnTo>
                    <a:pt x="13309" y="317395"/>
                  </a:lnTo>
                  <a:lnTo>
                    <a:pt x="4436" y="360256"/>
                  </a:lnTo>
                  <a:lnTo>
                    <a:pt x="0" y="403669"/>
                  </a:lnTo>
                  <a:lnTo>
                    <a:pt x="0" y="447265"/>
                  </a:lnTo>
                  <a:lnTo>
                    <a:pt x="4436" y="490677"/>
                  </a:lnTo>
                  <a:lnTo>
                    <a:pt x="13309" y="533538"/>
                  </a:lnTo>
                  <a:lnTo>
                    <a:pt x="26619" y="575480"/>
                  </a:lnTo>
                  <a:lnTo>
                    <a:pt x="44366" y="616136"/>
                  </a:lnTo>
                  <a:lnTo>
                    <a:pt x="66549" y="655138"/>
                  </a:lnTo>
                  <a:lnTo>
                    <a:pt x="93168" y="692119"/>
                  </a:lnTo>
                  <a:lnTo>
                    <a:pt x="124224" y="726710"/>
                  </a:lnTo>
                  <a:lnTo>
                    <a:pt x="158816" y="757766"/>
                  </a:lnTo>
                  <a:lnTo>
                    <a:pt x="195796" y="784385"/>
                  </a:lnTo>
                  <a:lnTo>
                    <a:pt x="234798" y="806568"/>
                  </a:lnTo>
                  <a:lnTo>
                    <a:pt x="275453" y="824315"/>
                  </a:lnTo>
                  <a:lnTo>
                    <a:pt x="317396" y="837624"/>
                  </a:lnTo>
                  <a:lnTo>
                    <a:pt x="360257" y="846497"/>
                  </a:lnTo>
                  <a:lnTo>
                    <a:pt x="403669" y="850934"/>
                  </a:lnTo>
                  <a:lnTo>
                    <a:pt x="447265" y="850934"/>
                  </a:lnTo>
                  <a:lnTo>
                    <a:pt x="490677" y="846497"/>
                  </a:lnTo>
                  <a:lnTo>
                    <a:pt x="533538" y="837624"/>
                  </a:lnTo>
                  <a:lnTo>
                    <a:pt x="575481" y="824315"/>
                  </a:lnTo>
                  <a:lnTo>
                    <a:pt x="616136" y="806568"/>
                  </a:lnTo>
                  <a:lnTo>
                    <a:pt x="655138" y="784385"/>
                  </a:lnTo>
                  <a:lnTo>
                    <a:pt x="692119" y="757766"/>
                  </a:lnTo>
                  <a:lnTo>
                    <a:pt x="726710" y="726710"/>
                  </a:lnTo>
                  <a:lnTo>
                    <a:pt x="757766" y="692119"/>
                  </a:lnTo>
                  <a:lnTo>
                    <a:pt x="784386" y="655138"/>
                  </a:lnTo>
                  <a:lnTo>
                    <a:pt x="806569" y="616136"/>
                  </a:lnTo>
                  <a:lnTo>
                    <a:pt x="824315" y="575480"/>
                  </a:lnTo>
                  <a:lnTo>
                    <a:pt x="837625" y="533538"/>
                  </a:lnTo>
                  <a:lnTo>
                    <a:pt x="846498" y="490677"/>
                  </a:lnTo>
                  <a:lnTo>
                    <a:pt x="850935" y="447265"/>
                  </a:lnTo>
                  <a:lnTo>
                    <a:pt x="850935" y="403669"/>
                  </a:lnTo>
                  <a:lnTo>
                    <a:pt x="846498" y="360256"/>
                  </a:lnTo>
                  <a:lnTo>
                    <a:pt x="837625" y="317395"/>
                  </a:lnTo>
                  <a:lnTo>
                    <a:pt x="824315" y="275453"/>
                  </a:lnTo>
                  <a:lnTo>
                    <a:pt x="806569" y="234797"/>
                  </a:lnTo>
                  <a:lnTo>
                    <a:pt x="784386" y="195795"/>
                  </a:lnTo>
                  <a:lnTo>
                    <a:pt x="757766" y="158815"/>
                  </a:lnTo>
                  <a:lnTo>
                    <a:pt x="726710" y="124223"/>
                  </a:lnTo>
                  <a:lnTo>
                    <a:pt x="692119" y="93167"/>
                  </a:lnTo>
                  <a:lnTo>
                    <a:pt x="655138" y="66548"/>
                  </a:lnTo>
                  <a:lnTo>
                    <a:pt x="616136" y="44365"/>
                  </a:lnTo>
                  <a:lnTo>
                    <a:pt x="575481" y="26619"/>
                  </a:lnTo>
                  <a:lnTo>
                    <a:pt x="533538" y="13309"/>
                  </a:lnTo>
                  <a:lnTo>
                    <a:pt x="490677" y="4436"/>
                  </a:lnTo>
                  <a:lnTo>
                    <a:pt x="447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760879" y="208641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4" h="851535">
                  <a:moveTo>
                    <a:pt x="726710" y="124224"/>
                  </a:moveTo>
                  <a:lnTo>
                    <a:pt x="757766" y="158815"/>
                  </a:lnTo>
                  <a:lnTo>
                    <a:pt x="784385" y="195796"/>
                  </a:lnTo>
                  <a:lnTo>
                    <a:pt x="806568" y="234797"/>
                  </a:lnTo>
                  <a:lnTo>
                    <a:pt x="824315" y="275453"/>
                  </a:lnTo>
                  <a:lnTo>
                    <a:pt x="837624" y="317395"/>
                  </a:lnTo>
                  <a:lnTo>
                    <a:pt x="846498" y="360256"/>
                  </a:lnTo>
                  <a:lnTo>
                    <a:pt x="850934" y="403669"/>
                  </a:lnTo>
                  <a:lnTo>
                    <a:pt x="850934" y="447265"/>
                  </a:lnTo>
                  <a:lnTo>
                    <a:pt x="846498" y="490677"/>
                  </a:lnTo>
                  <a:lnTo>
                    <a:pt x="837624" y="533538"/>
                  </a:lnTo>
                  <a:lnTo>
                    <a:pt x="824315" y="575480"/>
                  </a:lnTo>
                  <a:lnTo>
                    <a:pt x="806568" y="616136"/>
                  </a:lnTo>
                  <a:lnTo>
                    <a:pt x="784385" y="655138"/>
                  </a:lnTo>
                  <a:lnTo>
                    <a:pt x="757766" y="692118"/>
                  </a:lnTo>
                  <a:lnTo>
                    <a:pt x="726710" y="726710"/>
                  </a:lnTo>
                  <a:lnTo>
                    <a:pt x="692118" y="757766"/>
                  </a:lnTo>
                  <a:lnTo>
                    <a:pt x="655138" y="784385"/>
                  </a:lnTo>
                  <a:lnTo>
                    <a:pt x="616136" y="806568"/>
                  </a:lnTo>
                  <a:lnTo>
                    <a:pt x="575480" y="824315"/>
                  </a:lnTo>
                  <a:lnTo>
                    <a:pt x="533538" y="837624"/>
                  </a:lnTo>
                  <a:lnTo>
                    <a:pt x="490677" y="846498"/>
                  </a:lnTo>
                  <a:lnTo>
                    <a:pt x="447265" y="850934"/>
                  </a:lnTo>
                  <a:lnTo>
                    <a:pt x="403669" y="850934"/>
                  </a:lnTo>
                  <a:lnTo>
                    <a:pt x="360256" y="846498"/>
                  </a:lnTo>
                  <a:lnTo>
                    <a:pt x="317395" y="837624"/>
                  </a:lnTo>
                  <a:lnTo>
                    <a:pt x="275453" y="824315"/>
                  </a:lnTo>
                  <a:lnTo>
                    <a:pt x="234797" y="806568"/>
                  </a:lnTo>
                  <a:lnTo>
                    <a:pt x="195796" y="784385"/>
                  </a:lnTo>
                  <a:lnTo>
                    <a:pt x="158815" y="757766"/>
                  </a:lnTo>
                  <a:lnTo>
                    <a:pt x="124224" y="726710"/>
                  </a:lnTo>
                  <a:lnTo>
                    <a:pt x="93168" y="692118"/>
                  </a:lnTo>
                  <a:lnTo>
                    <a:pt x="66548" y="655138"/>
                  </a:lnTo>
                  <a:lnTo>
                    <a:pt x="44365" y="616136"/>
                  </a:lnTo>
                  <a:lnTo>
                    <a:pt x="26619" y="575480"/>
                  </a:lnTo>
                  <a:lnTo>
                    <a:pt x="13309" y="533538"/>
                  </a:lnTo>
                  <a:lnTo>
                    <a:pt x="4436" y="490677"/>
                  </a:lnTo>
                  <a:lnTo>
                    <a:pt x="0" y="447265"/>
                  </a:lnTo>
                  <a:lnTo>
                    <a:pt x="0" y="403669"/>
                  </a:lnTo>
                  <a:lnTo>
                    <a:pt x="4436" y="360256"/>
                  </a:lnTo>
                  <a:lnTo>
                    <a:pt x="13309" y="317395"/>
                  </a:lnTo>
                  <a:lnTo>
                    <a:pt x="26619" y="275453"/>
                  </a:lnTo>
                  <a:lnTo>
                    <a:pt x="44365" y="234797"/>
                  </a:lnTo>
                  <a:lnTo>
                    <a:pt x="66548" y="195796"/>
                  </a:lnTo>
                  <a:lnTo>
                    <a:pt x="93168" y="158815"/>
                  </a:lnTo>
                  <a:lnTo>
                    <a:pt x="124224" y="124224"/>
                  </a:lnTo>
                  <a:lnTo>
                    <a:pt x="158815" y="93168"/>
                  </a:lnTo>
                  <a:lnTo>
                    <a:pt x="195796" y="66548"/>
                  </a:lnTo>
                  <a:lnTo>
                    <a:pt x="234797" y="44365"/>
                  </a:lnTo>
                  <a:lnTo>
                    <a:pt x="275453" y="26619"/>
                  </a:lnTo>
                  <a:lnTo>
                    <a:pt x="317395" y="13309"/>
                  </a:lnTo>
                  <a:lnTo>
                    <a:pt x="360256" y="4436"/>
                  </a:lnTo>
                  <a:lnTo>
                    <a:pt x="403669" y="0"/>
                  </a:lnTo>
                  <a:lnTo>
                    <a:pt x="447265" y="0"/>
                  </a:lnTo>
                  <a:lnTo>
                    <a:pt x="490677" y="4436"/>
                  </a:lnTo>
                  <a:lnTo>
                    <a:pt x="533538" y="13309"/>
                  </a:lnTo>
                  <a:lnTo>
                    <a:pt x="575480" y="26619"/>
                  </a:lnTo>
                  <a:lnTo>
                    <a:pt x="616136" y="44365"/>
                  </a:lnTo>
                  <a:lnTo>
                    <a:pt x="655138" y="66548"/>
                  </a:lnTo>
                  <a:lnTo>
                    <a:pt x="692118" y="93168"/>
                  </a:lnTo>
                  <a:lnTo>
                    <a:pt x="726710" y="124224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91181" y="419798"/>
              <a:ext cx="590550" cy="430530"/>
            </a:xfrm>
            <a:custGeom>
              <a:avLst/>
              <a:gdLst/>
              <a:ahLst/>
              <a:cxnLst/>
              <a:rect l="l" t="t" r="r" b="b"/>
              <a:pathLst>
                <a:path w="590550" h="430530">
                  <a:moveTo>
                    <a:pt x="438619" y="276707"/>
                  </a:moveTo>
                  <a:lnTo>
                    <a:pt x="297268" y="343941"/>
                  </a:lnTo>
                  <a:lnTo>
                    <a:pt x="155867" y="276707"/>
                  </a:lnTo>
                  <a:lnTo>
                    <a:pt x="155867" y="338188"/>
                  </a:lnTo>
                  <a:lnTo>
                    <a:pt x="173431" y="374891"/>
                  </a:lnTo>
                  <a:lnTo>
                    <a:pt x="297268" y="430415"/>
                  </a:lnTo>
                  <a:lnTo>
                    <a:pt x="391490" y="384289"/>
                  </a:lnTo>
                  <a:lnTo>
                    <a:pt x="408012" y="374840"/>
                  </a:lnTo>
                  <a:lnTo>
                    <a:pt x="423557" y="363042"/>
                  </a:lnTo>
                  <a:lnTo>
                    <a:pt x="434860" y="350329"/>
                  </a:lnTo>
                  <a:lnTo>
                    <a:pt x="436829" y="343941"/>
                  </a:lnTo>
                  <a:lnTo>
                    <a:pt x="438619" y="338188"/>
                  </a:lnTo>
                  <a:lnTo>
                    <a:pt x="438619" y="276707"/>
                  </a:lnTo>
                  <a:close/>
                </a:path>
                <a:path w="590550" h="430530">
                  <a:moveTo>
                    <a:pt x="590321" y="150926"/>
                  </a:moveTo>
                  <a:lnTo>
                    <a:pt x="297268" y="0"/>
                  </a:lnTo>
                  <a:lnTo>
                    <a:pt x="0" y="153098"/>
                  </a:lnTo>
                  <a:lnTo>
                    <a:pt x="0" y="154317"/>
                  </a:lnTo>
                  <a:lnTo>
                    <a:pt x="297268" y="307428"/>
                  </a:lnTo>
                  <a:lnTo>
                    <a:pt x="470052" y="221932"/>
                  </a:lnTo>
                  <a:lnTo>
                    <a:pt x="470052" y="338188"/>
                  </a:lnTo>
                  <a:lnTo>
                    <a:pt x="479869" y="373748"/>
                  </a:lnTo>
                  <a:lnTo>
                    <a:pt x="501472" y="391998"/>
                  </a:lnTo>
                  <a:lnTo>
                    <a:pt x="523062" y="398729"/>
                  </a:lnTo>
                  <a:lnTo>
                    <a:pt x="532879" y="399694"/>
                  </a:lnTo>
                  <a:lnTo>
                    <a:pt x="532879" y="368947"/>
                  </a:lnTo>
                  <a:lnTo>
                    <a:pt x="527977" y="368223"/>
                  </a:lnTo>
                  <a:lnTo>
                    <a:pt x="517182" y="364451"/>
                  </a:lnTo>
                  <a:lnTo>
                    <a:pt x="506387" y="355231"/>
                  </a:lnTo>
                  <a:lnTo>
                    <a:pt x="501484" y="338188"/>
                  </a:lnTo>
                  <a:lnTo>
                    <a:pt x="501484" y="221932"/>
                  </a:lnTo>
                  <a:lnTo>
                    <a:pt x="501484" y="204647"/>
                  </a:lnTo>
                  <a:lnTo>
                    <a:pt x="590321" y="156629"/>
                  </a:lnTo>
                  <a:lnTo>
                    <a:pt x="590321" y="150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35494" y="4555905"/>
              <a:ext cx="765175" cy="538480"/>
            </a:xfrm>
            <a:custGeom>
              <a:avLst/>
              <a:gdLst/>
              <a:ahLst/>
              <a:cxnLst/>
              <a:rect l="l" t="t" r="r" b="b"/>
              <a:pathLst>
                <a:path w="765175" h="538479">
                  <a:moveTo>
                    <a:pt x="100898" y="0"/>
                  </a:moveTo>
                  <a:lnTo>
                    <a:pt x="0" y="195647"/>
                  </a:lnTo>
                  <a:lnTo>
                    <a:pt x="664051" y="538112"/>
                  </a:lnTo>
                  <a:lnTo>
                    <a:pt x="764950" y="342465"/>
                  </a:lnTo>
                  <a:lnTo>
                    <a:pt x="10089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 rot="1620000">
            <a:off x="7360033" y="4773310"/>
            <a:ext cx="50394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5"/>
              </a:lnSpc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KNOWS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589702" y="3746393"/>
            <a:ext cx="9751060" cy="2988945"/>
            <a:chOff x="2589702" y="3746393"/>
            <a:chExt cx="9751060" cy="2988945"/>
          </a:xfrm>
        </p:grpSpPr>
        <p:sp>
          <p:nvSpPr>
            <p:cNvPr id="57" name="object 57"/>
            <p:cNvSpPr/>
            <p:nvPr/>
          </p:nvSpPr>
          <p:spPr>
            <a:xfrm>
              <a:off x="11416227" y="5120699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475666" y="0"/>
                  </a:moveTo>
                  <a:lnTo>
                    <a:pt x="429301" y="0"/>
                  </a:lnTo>
                  <a:lnTo>
                    <a:pt x="383132" y="4718"/>
                  </a:lnTo>
                  <a:lnTo>
                    <a:pt x="337550" y="14154"/>
                  </a:lnTo>
                  <a:lnTo>
                    <a:pt x="292944" y="28309"/>
                  </a:lnTo>
                  <a:lnTo>
                    <a:pt x="249707" y="47183"/>
                  </a:lnTo>
                  <a:lnTo>
                    <a:pt x="208229" y="70774"/>
                  </a:lnTo>
                  <a:lnTo>
                    <a:pt x="168900" y="99084"/>
                  </a:lnTo>
                  <a:lnTo>
                    <a:pt x="132112" y="132112"/>
                  </a:lnTo>
                  <a:lnTo>
                    <a:pt x="99084" y="168900"/>
                  </a:lnTo>
                  <a:lnTo>
                    <a:pt x="70774" y="208229"/>
                  </a:lnTo>
                  <a:lnTo>
                    <a:pt x="47183" y="249707"/>
                  </a:lnTo>
                  <a:lnTo>
                    <a:pt x="28309" y="292944"/>
                  </a:lnTo>
                  <a:lnTo>
                    <a:pt x="14154" y="337550"/>
                  </a:lnTo>
                  <a:lnTo>
                    <a:pt x="4718" y="383132"/>
                  </a:lnTo>
                  <a:lnTo>
                    <a:pt x="0" y="429301"/>
                  </a:lnTo>
                  <a:lnTo>
                    <a:pt x="0" y="475666"/>
                  </a:lnTo>
                  <a:lnTo>
                    <a:pt x="4718" y="521835"/>
                  </a:lnTo>
                  <a:lnTo>
                    <a:pt x="14154" y="567417"/>
                  </a:lnTo>
                  <a:lnTo>
                    <a:pt x="28309" y="612023"/>
                  </a:lnTo>
                  <a:lnTo>
                    <a:pt x="47183" y="655260"/>
                  </a:lnTo>
                  <a:lnTo>
                    <a:pt x="70774" y="696738"/>
                  </a:lnTo>
                  <a:lnTo>
                    <a:pt x="99084" y="736067"/>
                  </a:lnTo>
                  <a:lnTo>
                    <a:pt x="132112" y="772855"/>
                  </a:lnTo>
                  <a:lnTo>
                    <a:pt x="168900" y="805883"/>
                  </a:lnTo>
                  <a:lnTo>
                    <a:pt x="208229" y="834193"/>
                  </a:lnTo>
                  <a:lnTo>
                    <a:pt x="249707" y="857784"/>
                  </a:lnTo>
                  <a:lnTo>
                    <a:pt x="292944" y="876658"/>
                  </a:lnTo>
                  <a:lnTo>
                    <a:pt x="337550" y="890813"/>
                  </a:lnTo>
                  <a:lnTo>
                    <a:pt x="383132" y="900249"/>
                  </a:lnTo>
                  <a:lnTo>
                    <a:pt x="429301" y="904967"/>
                  </a:lnTo>
                  <a:lnTo>
                    <a:pt x="475666" y="904967"/>
                  </a:lnTo>
                  <a:lnTo>
                    <a:pt x="521835" y="900249"/>
                  </a:lnTo>
                  <a:lnTo>
                    <a:pt x="567417" y="890813"/>
                  </a:lnTo>
                  <a:lnTo>
                    <a:pt x="612023" y="876658"/>
                  </a:lnTo>
                  <a:lnTo>
                    <a:pt x="655260" y="857784"/>
                  </a:lnTo>
                  <a:lnTo>
                    <a:pt x="696738" y="834193"/>
                  </a:lnTo>
                  <a:lnTo>
                    <a:pt x="736067" y="805883"/>
                  </a:lnTo>
                  <a:lnTo>
                    <a:pt x="772855" y="772855"/>
                  </a:lnTo>
                  <a:lnTo>
                    <a:pt x="805883" y="736067"/>
                  </a:lnTo>
                  <a:lnTo>
                    <a:pt x="834193" y="696738"/>
                  </a:lnTo>
                  <a:lnTo>
                    <a:pt x="857784" y="655260"/>
                  </a:lnTo>
                  <a:lnTo>
                    <a:pt x="876658" y="612023"/>
                  </a:lnTo>
                  <a:lnTo>
                    <a:pt x="890813" y="567417"/>
                  </a:lnTo>
                  <a:lnTo>
                    <a:pt x="900249" y="521835"/>
                  </a:lnTo>
                  <a:lnTo>
                    <a:pt x="904967" y="475666"/>
                  </a:lnTo>
                  <a:lnTo>
                    <a:pt x="904967" y="429301"/>
                  </a:lnTo>
                  <a:lnTo>
                    <a:pt x="900249" y="383132"/>
                  </a:lnTo>
                  <a:lnTo>
                    <a:pt x="890813" y="337550"/>
                  </a:lnTo>
                  <a:lnTo>
                    <a:pt x="876658" y="292944"/>
                  </a:lnTo>
                  <a:lnTo>
                    <a:pt x="857784" y="249707"/>
                  </a:lnTo>
                  <a:lnTo>
                    <a:pt x="834193" y="208229"/>
                  </a:lnTo>
                  <a:lnTo>
                    <a:pt x="805883" y="168900"/>
                  </a:lnTo>
                  <a:lnTo>
                    <a:pt x="772855" y="132112"/>
                  </a:lnTo>
                  <a:lnTo>
                    <a:pt x="736067" y="99084"/>
                  </a:lnTo>
                  <a:lnTo>
                    <a:pt x="696738" y="70774"/>
                  </a:lnTo>
                  <a:lnTo>
                    <a:pt x="655260" y="47183"/>
                  </a:lnTo>
                  <a:lnTo>
                    <a:pt x="612023" y="28309"/>
                  </a:lnTo>
                  <a:lnTo>
                    <a:pt x="567417" y="14154"/>
                  </a:lnTo>
                  <a:lnTo>
                    <a:pt x="521835" y="4718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416227" y="5120699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772855" y="132112"/>
                  </a:moveTo>
                  <a:lnTo>
                    <a:pt x="805883" y="168900"/>
                  </a:lnTo>
                  <a:lnTo>
                    <a:pt x="834193" y="208229"/>
                  </a:lnTo>
                  <a:lnTo>
                    <a:pt x="857785" y="249707"/>
                  </a:lnTo>
                  <a:lnTo>
                    <a:pt x="876658" y="292944"/>
                  </a:lnTo>
                  <a:lnTo>
                    <a:pt x="890813" y="337550"/>
                  </a:lnTo>
                  <a:lnTo>
                    <a:pt x="900249" y="383132"/>
                  </a:lnTo>
                  <a:lnTo>
                    <a:pt x="904968" y="429301"/>
                  </a:lnTo>
                  <a:lnTo>
                    <a:pt x="904968" y="475666"/>
                  </a:lnTo>
                  <a:lnTo>
                    <a:pt x="900249" y="521835"/>
                  </a:lnTo>
                  <a:lnTo>
                    <a:pt x="890813" y="567417"/>
                  </a:lnTo>
                  <a:lnTo>
                    <a:pt x="876658" y="612023"/>
                  </a:lnTo>
                  <a:lnTo>
                    <a:pt x="857785" y="655260"/>
                  </a:lnTo>
                  <a:lnTo>
                    <a:pt x="834193" y="696739"/>
                  </a:lnTo>
                  <a:lnTo>
                    <a:pt x="805883" y="736067"/>
                  </a:lnTo>
                  <a:lnTo>
                    <a:pt x="772855" y="772855"/>
                  </a:lnTo>
                  <a:lnTo>
                    <a:pt x="736067" y="805883"/>
                  </a:lnTo>
                  <a:lnTo>
                    <a:pt x="696739" y="834193"/>
                  </a:lnTo>
                  <a:lnTo>
                    <a:pt x="655260" y="857785"/>
                  </a:lnTo>
                  <a:lnTo>
                    <a:pt x="612023" y="876658"/>
                  </a:lnTo>
                  <a:lnTo>
                    <a:pt x="567417" y="890813"/>
                  </a:lnTo>
                  <a:lnTo>
                    <a:pt x="521835" y="900249"/>
                  </a:lnTo>
                  <a:lnTo>
                    <a:pt x="475666" y="904968"/>
                  </a:lnTo>
                  <a:lnTo>
                    <a:pt x="429301" y="904968"/>
                  </a:lnTo>
                  <a:lnTo>
                    <a:pt x="383132" y="900249"/>
                  </a:lnTo>
                  <a:lnTo>
                    <a:pt x="337550" y="890813"/>
                  </a:lnTo>
                  <a:lnTo>
                    <a:pt x="292944" y="876658"/>
                  </a:lnTo>
                  <a:lnTo>
                    <a:pt x="249707" y="857785"/>
                  </a:lnTo>
                  <a:lnTo>
                    <a:pt x="208229" y="834193"/>
                  </a:lnTo>
                  <a:lnTo>
                    <a:pt x="168900" y="805883"/>
                  </a:lnTo>
                  <a:lnTo>
                    <a:pt x="132112" y="772855"/>
                  </a:lnTo>
                  <a:lnTo>
                    <a:pt x="99084" y="736067"/>
                  </a:lnTo>
                  <a:lnTo>
                    <a:pt x="70774" y="696739"/>
                  </a:lnTo>
                  <a:lnTo>
                    <a:pt x="47183" y="655260"/>
                  </a:lnTo>
                  <a:lnTo>
                    <a:pt x="28309" y="612023"/>
                  </a:lnTo>
                  <a:lnTo>
                    <a:pt x="14154" y="567417"/>
                  </a:lnTo>
                  <a:lnTo>
                    <a:pt x="4718" y="521835"/>
                  </a:lnTo>
                  <a:lnTo>
                    <a:pt x="0" y="475666"/>
                  </a:lnTo>
                  <a:lnTo>
                    <a:pt x="0" y="429301"/>
                  </a:lnTo>
                  <a:lnTo>
                    <a:pt x="4718" y="383132"/>
                  </a:lnTo>
                  <a:lnTo>
                    <a:pt x="14154" y="337550"/>
                  </a:lnTo>
                  <a:lnTo>
                    <a:pt x="28309" y="292944"/>
                  </a:lnTo>
                  <a:lnTo>
                    <a:pt x="47183" y="249707"/>
                  </a:lnTo>
                  <a:lnTo>
                    <a:pt x="70774" y="208229"/>
                  </a:lnTo>
                  <a:lnTo>
                    <a:pt x="99084" y="168900"/>
                  </a:lnTo>
                  <a:lnTo>
                    <a:pt x="132112" y="132112"/>
                  </a:lnTo>
                  <a:lnTo>
                    <a:pt x="168900" y="99084"/>
                  </a:lnTo>
                  <a:lnTo>
                    <a:pt x="208229" y="70774"/>
                  </a:lnTo>
                  <a:lnTo>
                    <a:pt x="249707" y="47183"/>
                  </a:lnTo>
                  <a:lnTo>
                    <a:pt x="292944" y="28309"/>
                  </a:lnTo>
                  <a:lnTo>
                    <a:pt x="337550" y="14154"/>
                  </a:lnTo>
                  <a:lnTo>
                    <a:pt x="383132" y="4718"/>
                  </a:lnTo>
                  <a:lnTo>
                    <a:pt x="429301" y="0"/>
                  </a:lnTo>
                  <a:lnTo>
                    <a:pt x="475666" y="0"/>
                  </a:lnTo>
                  <a:lnTo>
                    <a:pt x="521835" y="4718"/>
                  </a:lnTo>
                  <a:lnTo>
                    <a:pt x="567417" y="14154"/>
                  </a:lnTo>
                  <a:lnTo>
                    <a:pt x="612023" y="28309"/>
                  </a:lnTo>
                  <a:lnTo>
                    <a:pt x="655260" y="47183"/>
                  </a:lnTo>
                  <a:lnTo>
                    <a:pt x="696739" y="70774"/>
                  </a:lnTo>
                  <a:lnTo>
                    <a:pt x="736067" y="99084"/>
                  </a:lnTo>
                  <a:lnTo>
                    <a:pt x="772855" y="132112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620500" y="5349239"/>
              <a:ext cx="495300" cy="426720"/>
            </a:xfrm>
            <a:custGeom>
              <a:avLst/>
              <a:gdLst/>
              <a:ahLst/>
              <a:cxnLst/>
              <a:rect l="l" t="t" r="r" b="b"/>
              <a:pathLst>
                <a:path w="495300" h="426720">
                  <a:moveTo>
                    <a:pt x="495300" y="350520"/>
                  </a:moveTo>
                  <a:lnTo>
                    <a:pt x="396240" y="350520"/>
                  </a:lnTo>
                  <a:lnTo>
                    <a:pt x="396240" y="381000"/>
                  </a:lnTo>
                  <a:lnTo>
                    <a:pt x="356616" y="381000"/>
                  </a:lnTo>
                  <a:lnTo>
                    <a:pt x="356616" y="350520"/>
                  </a:lnTo>
                  <a:lnTo>
                    <a:pt x="138684" y="350520"/>
                  </a:lnTo>
                  <a:lnTo>
                    <a:pt x="138684" y="381000"/>
                  </a:lnTo>
                  <a:lnTo>
                    <a:pt x="99060" y="381000"/>
                  </a:lnTo>
                  <a:lnTo>
                    <a:pt x="99060" y="350520"/>
                  </a:lnTo>
                  <a:lnTo>
                    <a:pt x="0" y="350520"/>
                  </a:lnTo>
                  <a:lnTo>
                    <a:pt x="5829" y="380187"/>
                  </a:lnTo>
                  <a:lnTo>
                    <a:pt x="21755" y="404418"/>
                  </a:lnTo>
                  <a:lnTo>
                    <a:pt x="45364" y="420738"/>
                  </a:lnTo>
                  <a:lnTo>
                    <a:pt x="74295" y="426720"/>
                  </a:lnTo>
                  <a:lnTo>
                    <a:pt x="421005" y="426720"/>
                  </a:lnTo>
                  <a:lnTo>
                    <a:pt x="449922" y="420738"/>
                  </a:lnTo>
                  <a:lnTo>
                    <a:pt x="473532" y="404418"/>
                  </a:lnTo>
                  <a:lnTo>
                    <a:pt x="488924" y="381000"/>
                  </a:lnTo>
                  <a:lnTo>
                    <a:pt x="489458" y="380187"/>
                  </a:lnTo>
                  <a:lnTo>
                    <a:pt x="495300" y="350520"/>
                  </a:lnTo>
                  <a:close/>
                </a:path>
                <a:path w="495300" h="426720">
                  <a:moveTo>
                    <a:pt x="495300" y="86360"/>
                  </a:moveTo>
                  <a:lnTo>
                    <a:pt x="351663" y="86360"/>
                  </a:lnTo>
                  <a:lnTo>
                    <a:pt x="351663" y="45720"/>
                  </a:lnTo>
                  <a:lnTo>
                    <a:pt x="350659" y="40640"/>
                  </a:lnTo>
                  <a:lnTo>
                    <a:pt x="348145" y="27940"/>
                  </a:lnTo>
                  <a:lnTo>
                    <a:pt x="338594" y="13411"/>
                  </a:lnTo>
                  <a:lnTo>
                    <a:pt x="324421" y="3606"/>
                  </a:lnTo>
                  <a:lnTo>
                    <a:pt x="312039" y="1041"/>
                  </a:lnTo>
                  <a:lnTo>
                    <a:pt x="312039" y="42926"/>
                  </a:lnTo>
                  <a:lnTo>
                    <a:pt x="312039" y="86360"/>
                  </a:lnTo>
                  <a:lnTo>
                    <a:pt x="183261" y="86360"/>
                  </a:lnTo>
                  <a:lnTo>
                    <a:pt x="183261" y="42926"/>
                  </a:lnTo>
                  <a:lnTo>
                    <a:pt x="185470" y="40640"/>
                  </a:lnTo>
                  <a:lnTo>
                    <a:pt x="309816" y="40640"/>
                  </a:lnTo>
                  <a:lnTo>
                    <a:pt x="312039" y="42926"/>
                  </a:lnTo>
                  <a:lnTo>
                    <a:pt x="312039" y="1041"/>
                  </a:lnTo>
                  <a:lnTo>
                    <a:pt x="307086" y="0"/>
                  </a:lnTo>
                  <a:lnTo>
                    <a:pt x="188214" y="0"/>
                  </a:lnTo>
                  <a:lnTo>
                    <a:pt x="170865" y="3606"/>
                  </a:lnTo>
                  <a:lnTo>
                    <a:pt x="156705" y="13411"/>
                  </a:lnTo>
                  <a:lnTo>
                    <a:pt x="147142" y="27940"/>
                  </a:lnTo>
                  <a:lnTo>
                    <a:pt x="143637" y="45720"/>
                  </a:lnTo>
                  <a:lnTo>
                    <a:pt x="143637" y="86360"/>
                  </a:lnTo>
                  <a:lnTo>
                    <a:pt x="0" y="86360"/>
                  </a:lnTo>
                  <a:lnTo>
                    <a:pt x="0" y="330200"/>
                  </a:lnTo>
                  <a:lnTo>
                    <a:pt x="99060" y="330200"/>
                  </a:lnTo>
                  <a:lnTo>
                    <a:pt x="99060" y="264160"/>
                  </a:lnTo>
                  <a:lnTo>
                    <a:pt x="138684" y="264160"/>
                  </a:lnTo>
                  <a:lnTo>
                    <a:pt x="138684" y="330200"/>
                  </a:lnTo>
                  <a:lnTo>
                    <a:pt x="356616" y="330200"/>
                  </a:lnTo>
                  <a:lnTo>
                    <a:pt x="356616" y="264160"/>
                  </a:lnTo>
                  <a:lnTo>
                    <a:pt x="396240" y="264160"/>
                  </a:lnTo>
                  <a:lnTo>
                    <a:pt x="396240" y="330200"/>
                  </a:lnTo>
                  <a:lnTo>
                    <a:pt x="495300" y="330200"/>
                  </a:lnTo>
                  <a:lnTo>
                    <a:pt x="495300" y="264160"/>
                  </a:lnTo>
                  <a:lnTo>
                    <a:pt x="495300" y="86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08753" y="3765443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5" h="851535">
                  <a:moveTo>
                    <a:pt x="447265" y="0"/>
                  </a:moveTo>
                  <a:lnTo>
                    <a:pt x="403669" y="0"/>
                  </a:lnTo>
                  <a:lnTo>
                    <a:pt x="360256" y="4436"/>
                  </a:lnTo>
                  <a:lnTo>
                    <a:pt x="317395" y="13309"/>
                  </a:lnTo>
                  <a:lnTo>
                    <a:pt x="275453" y="26619"/>
                  </a:lnTo>
                  <a:lnTo>
                    <a:pt x="234798" y="44365"/>
                  </a:lnTo>
                  <a:lnTo>
                    <a:pt x="195796" y="66548"/>
                  </a:lnTo>
                  <a:lnTo>
                    <a:pt x="158816" y="93167"/>
                  </a:lnTo>
                  <a:lnTo>
                    <a:pt x="124224" y="124223"/>
                  </a:lnTo>
                  <a:lnTo>
                    <a:pt x="93168" y="158815"/>
                  </a:lnTo>
                  <a:lnTo>
                    <a:pt x="66549" y="195795"/>
                  </a:lnTo>
                  <a:lnTo>
                    <a:pt x="44366" y="234797"/>
                  </a:lnTo>
                  <a:lnTo>
                    <a:pt x="26619" y="275453"/>
                  </a:lnTo>
                  <a:lnTo>
                    <a:pt x="13309" y="317395"/>
                  </a:lnTo>
                  <a:lnTo>
                    <a:pt x="4436" y="360256"/>
                  </a:lnTo>
                  <a:lnTo>
                    <a:pt x="0" y="403669"/>
                  </a:lnTo>
                  <a:lnTo>
                    <a:pt x="0" y="447265"/>
                  </a:lnTo>
                  <a:lnTo>
                    <a:pt x="4436" y="490677"/>
                  </a:lnTo>
                  <a:lnTo>
                    <a:pt x="13309" y="533538"/>
                  </a:lnTo>
                  <a:lnTo>
                    <a:pt x="26619" y="575480"/>
                  </a:lnTo>
                  <a:lnTo>
                    <a:pt x="44366" y="616136"/>
                  </a:lnTo>
                  <a:lnTo>
                    <a:pt x="66549" y="655138"/>
                  </a:lnTo>
                  <a:lnTo>
                    <a:pt x="93168" y="692119"/>
                  </a:lnTo>
                  <a:lnTo>
                    <a:pt x="124224" y="726710"/>
                  </a:lnTo>
                  <a:lnTo>
                    <a:pt x="158816" y="757766"/>
                  </a:lnTo>
                  <a:lnTo>
                    <a:pt x="195796" y="784385"/>
                  </a:lnTo>
                  <a:lnTo>
                    <a:pt x="234798" y="806568"/>
                  </a:lnTo>
                  <a:lnTo>
                    <a:pt x="275453" y="824315"/>
                  </a:lnTo>
                  <a:lnTo>
                    <a:pt x="317395" y="837624"/>
                  </a:lnTo>
                  <a:lnTo>
                    <a:pt x="360256" y="846497"/>
                  </a:lnTo>
                  <a:lnTo>
                    <a:pt x="403669" y="850934"/>
                  </a:lnTo>
                  <a:lnTo>
                    <a:pt x="447265" y="850934"/>
                  </a:lnTo>
                  <a:lnTo>
                    <a:pt x="490677" y="846497"/>
                  </a:lnTo>
                  <a:lnTo>
                    <a:pt x="533538" y="837624"/>
                  </a:lnTo>
                  <a:lnTo>
                    <a:pt x="575480" y="824315"/>
                  </a:lnTo>
                  <a:lnTo>
                    <a:pt x="616136" y="806568"/>
                  </a:lnTo>
                  <a:lnTo>
                    <a:pt x="655138" y="784385"/>
                  </a:lnTo>
                  <a:lnTo>
                    <a:pt x="692118" y="757766"/>
                  </a:lnTo>
                  <a:lnTo>
                    <a:pt x="726710" y="726710"/>
                  </a:lnTo>
                  <a:lnTo>
                    <a:pt x="757766" y="692119"/>
                  </a:lnTo>
                  <a:lnTo>
                    <a:pt x="784385" y="655138"/>
                  </a:lnTo>
                  <a:lnTo>
                    <a:pt x="806568" y="616136"/>
                  </a:lnTo>
                  <a:lnTo>
                    <a:pt x="824314" y="575480"/>
                  </a:lnTo>
                  <a:lnTo>
                    <a:pt x="837624" y="533538"/>
                  </a:lnTo>
                  <a:lnTo>
                    <a:pt x="846497" y="490677"/>
                  </a:lnTo>
                  <a:lnTo>
                    <a:pt x="850934" y="447265"/>
                  </a:lnTo>
                  <a:lnTo>
                    <a:pt x="850934" y="403669"/>
                  </a:lnTo>
                  <a:lnTo>
                    <a:pt x="846497" y="360256"/>
                  </a:lnTo>
                  <a:lnTo>
                    <a:pt x="837624" y="317395"/>
                  </a:lnTo>
                  <a:lnTo>
                    <a:pt x="824314" y="275453"/>
                  </a:lnTo>
                  <a:lnTo>
                    <a:pt x="806568" y="234797"/>
                  </a:lnTo>
                  <a:lnTo>
                    <a:pt x="784385" y="195795"/>
                  </a:lnTo>
                  <a:lnTo>
                    <a:pt x="757766" y="158815"/>
                  </a:lnTo>
                  <a:lnTo>
                    <a:pt x="726710" y="124223"/>
                  </a:lnTo>
                  <a:lnTo>
                    <a:pt x="692118" y="93167"/>
                  </a:lnTo>
                  <a:lnTo>
                    <a:pt x="655138" y="66548"/>
                  </a:lnTo>
                  <a:lnTo>
                    <a:pt x="616136" y="44365"/>
                  </a:lnTo>
                  <a:lnTo>
                    <a:pt x="575480" y="26619"/>
                  </a:lnTo>
                  <a:lnTo>
                    <a:pt x="533538" y="13309"/>
                  </a:lnTo>
                  <a:lnTo>
                    <a:pt x="490677" y="4436"/>
                  </a:lnTo>
                  <a:lnTo>
                    <a:pt x="447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08752" y="3765443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5" h="851535">
                  <a:moveTo>
                    <a:pt x="726710" y="124224"/>
                  </a:moveTo>
                  <a:lnTo>
                    <a:pt x="757766" y="158815"/>
                  </a:lnTo>
                  <a:lnTo>
                    <a:pt x="784385" y="195796"/>
                  </a:lnTo>
                  <a:lnTo>
                    <a:pt x="806568" y="234797"/>
                  </a:lnTo>
                  <a:lnTo>
                    <a:pt x="824315" y="275453"/>
                  </a:lnTo>
                  <a:lnTo>
                    <a:pt x="837624" y="317395"/>
                  </a:lnTo>
                  <a:lnTo>
                    <a:pt x="846498" y="360256"/>
                  </a:lnTo>
                  <a:lnTo>
                    <a:pt x="850934" y="403669"/>
                  </a:lnTo>
                  <a:lnTo>
                    <a:pt x="850934" y="447265"/>
                  </a:lnTo>
                  <a:lnTo>
                    <a:pt x="846498" y="490677"/>
                  </a:lnTo>
                  <a:lnTo>
                    <a:pt x="837624" y="533538"/>
                  </a:lnTo>
                  <a:lnTo>
                    <a:pt x="824315" y="575480"/>
                  </a:lnTo>
                  <a:lnTo>
                    <a:pt x="806568" y="616136"/>
                  </a:lnTo>
                  <a:lnTo>
                    <a:pt x="784385" y="655138"/>
                  </a:lnTo>
                  <a:lnTo>
                    <a:pt x="757766" y="692118"/>
                  </a:lnTo>
                  <a:lnTo>
                    <a:pt x="726710" y="726710"/>
                  </a:lnTo>
                  <a:lnTo>
                    <a:pt x="692118" y="757766"/>
                  </a:lnTo>
                  <a:lnTo>
                    <a:pt x="655138" y="784385"/>
                  </a:lnTo>
                  <a:lnTo>
                    <a:pt x="616136" y="806568"/>
                  </a:lnTo>
                  <a:lnTo>
                    <a:pt x="575480" y="824315"/>
                  </a:lnTo>
                  <a:lnTo>
                    <a:pt x="533538" y="837624"/>
                  </a:lnTo>
                  <a:lnTo>
                    <a:pt x="490677" y="846498"/>
                  </a:lnTo>
                  <a:lnTo>
                    <a:pt x="447265" y="850934"/>
                  </a:lnTo>
                  <a:lnTo>
                    <a:pt x="403669" y="850934"/>
                  </a:lnTo>
                  <a:lnTo>
                    <a:pt x="360256" y="846498"/>
                  </a:lnTo>
                  <a:lnTo>
                    <a:pt x="317395" y="837624"/>
                  </a:lnTo>
                  <a:lnTo>
                    <a:pt x="275453" y="824315"/>
                  </a:lnTo>
                  <a:lnTo>
                    <a:pt x="234797" y="806568"/>
                  </a:lnTo>
                  <a:lnTo>
                    <a:pt x="195796" y="784385"/>
                  </a:lnTo>
                  <a:lnTo>
                    <a:pt x="158815" y="757766"/>
                  </a:lnTo>
                  <a:lnTo>
                    <a:pt x="124224" y="726710"/>
                  </a:lnTo>
                  <a:lnTo>
                    <a:pt x="93168" y="692118"/>
                  </a:lnTo>
                  <a:lnTo>
                    <a:pt x="66548" y="655138"/>
                  </a:lnTo>
                  <a:lnTo>
                    <a:pt x="44365" y="616136"/>
                  </a:lnTo>
                  <a:lnTo>
                    <a:pt x="26619" y="575480"/>
                  </a:lnTo>
                  <a:lnTo>
                    <a:pt x="13309" y="533538"/>
                  </a:lnTo>
                  <a:lnTo>
                    <a:pt x="4436" y="490677"/>
                  </a:lnTo>
                  <a:lnTo>
                    <a:pt x="0" y="447265"/>
                  </a:lnTo>
                  <a:lnTo>
                    <a:pt x="0" y="403669"/>
                  </a:lnTo>
                  <a:lnTo>
                    <a:pt x="4436" y="360256"/>
                  </a:lnTo>
                  <a:lnTo>
                    <a:pt x="13309" y="317395"/>
                  </a:lnTo>
                  <a:lnTo>
                    <a:pt x="26619" y="275453"/>
                  </a:lnTo>
                  <a:lnTo>
                    <a:pt x="44365" y="234797"/>
                  </a:lnTo>
                  <a:lnTo>
                    <a:pt x="66548" y="195796"/>
                  </a:lnTo>
                  <a:lnTo>
                    <a:pt x="93168" y="158815"/>
                  </a:lnTo>
                  <a:lnTo>
                    <a:pt x="124224" y="124224"/>
                  </a:lnTo>
                  <a:lnTo>
                    <a:pt x="158815" y="93168"/>
                  </a:lnTo>
                  <a:lnTo>
                    <a:pt x="195796" y="66548"/>
                  </a:lnTo>
                  <a:lnTo>
                    <a:pt x="234797" y="44365"/>
                  </a:lnTo>
                  <a:lnTo>
                    <a:pt x="275453" y="26619"/>
                  </a:lnTo>
                  <a:lnTo>
                    <a:pt x="317395" y="13309"/>
                  </a:lnTo>
                  <a:lnTo>
                    <a:pt x="360256" y="4436"/>
                  </a:lnTo>
                  <a:lnTo>
                    <a:pt x="403669" y="0"/>
                  </a:lnTo>
                  <a:lnTo>
                    <a:pt x="447265" y="0"/>
                  </a:lnTo>
                  <a:lnTo>
                    <a:pt x="490677" y="4436"/>
                  </a:lnTo>
                  <a:lnTo>
                    <a:pt x="533538" y="13309"/>
                  </a:lnTo>
                  <a:lnTo>
                    <a:pt x="575480" y="26619"/>
                  </a:lnTo>
                  <a:lnTo>
                    <a:pt x="616136" y="44365"/>
                  </a:lnTo>
                  <a:lnTo>
                    <a:pt x="655138" y="66548"/>
                  </a:lnTo>
                  <a:lnTo>
                    <a:pt x="692118" y="93168"/>
                  </a:lnTo>
                  <a:lnTo>
                    <a:pt x="726710" y="124224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83395" y="3977639"/>
              <a:ext cx="501650" cy="426720"/>
            </a:xfrm>
            <a:custGeom>
              <a:avLst/>
              <a:gdLst/>
              <a:ahLst/>
              <a:cxnLst/>
              <a:rect l="l" t="t" r="r" b="b"/>
              <a:pathLst>
                <a:path w="501650" h="426720">
                  <a:moveTo>
                    <a:pt x="501637" y="350520"/>
                  </a:moveTo>
                  <a:lnTo>
                    <a:pt x="404304" y="350520"/>
                  </a:lnTo>
                  <a:lnTo>
                    <a:pt x="404304" y="381000"/>
                  </a:lnTo>
                  <a:lnTo>
                    <a:pt x="363664" y="381000"/>
                  </a:lnTo>
                  <a:lnTo>
                    <a:pt x="363664" y="350520"/>
                  </a:lnTo>
                  <a:lnTo>
                    <a:pt x="140144" y="350520"/>
                  </a:lnTo>
                  <a:lnTo>
                    <a:pt x="140144" y="381000"/>
                  </a:lnTo>
                  <a:lnTo>
                    <a:pt x="99504" y="381000"/>
                  </a:lnTo>
                  <a:lnTo>
                    <a:pt x="99504" y="350520"/>
                  </a:lnTo>
                  <a:lnTo>
                    <a:pt x="0" y="350520"/>
                  </a:lnTo>
                  <a:lnTo>
                    <a:pt x="0" y="360908"/>
                  </a:lnTo>
                  <a:lnTo>
                    <a:pt x="3886" y="380187"/>
                  </a:lnTo>
                  <a:lnTo>
                    <a:pt x="20205" y="404418"/>
                  </a:lnTo>
                  <a:lnTo>
                    <a:pt x="44437" y="420738"/>
                  </a:lnTo>
                  <a:lnTo>
                    <a:pt x="74104" y="426720"/>
                  </a:lnTo>
                  <a:lnTo>
                    <a:pt x="429704" y="426720"/>
                  </a:lnTo>
                  <a:lnTo>
                    <a:pt x="483590" y="404418"/>
                  </a:lnTo>
                  <a:lnTo>
                    <a:pt x="501637" y="371614"/>
                  </a:lnTo>
                  <a:lnTo>
                    <a:pt x="501637" y="350520"/>
                  </a:lnTo>
                  <a:close/>
                </a:path>
                <a:path w="501650" h="426720">
                  <a:moveTo>
                    <a:pt x="501637" y="86360"/>
                  </a:moveTo>
                  <a:lnTo>
                    <a:pt x="358584" y="86360"/>
                  </a:lnTo>
                  <a:lnTo>
                    <a:pt x="358584" y="45720"/>
                  </a:lnTo>
                  <a:lnTo>
                    <a:pt x="357555" y="40640"/>
                  </a:lnTo>
                  <a:lnTo>
                    <a:pt x="354977" y="27940"/>
                  </a:lnTo>
                  <a:lnTo>
                    <a:pt x="345173" y="13411"/>
                  </a:lnTo>
                  <a:lnTo>
                    <a:pt x="330644" y="3606"/>
                  </a:lnTo>
                  <a:lnTo>
                    <a:pt x="317944" y="1041"/>
                  </a:lnTo>
                  <a:lnTo>
                    <a:pt x="317944" y="42926"/>
                  </a:lnTo>
                  <a:lnTo>
                    <a:pt x="317944" y="86360"/>
                  </a:lnTo>
                  <a:lnTo>
                    <a:pt x="185864" y="86360"/>
                  </a:lnTo>
                  <a:lnTo>
                    <a:pt x="185864" y="42926"/>
                  </a:lnTo>
                  <a:lnTo>
                    <a:pt x="188137" y="40640"/>
                  </a:lnTo>
                  <a:lnTo>
                    <a:pt x="315658" y="40640"/>
                  </a:lnTo>
                  <a:lnTo>
                    <a:pt x="317944" y="42926"/>
                  </a:lnTo>
                  <a:lnTo>
                    <a:pt x="317944" y="1041"/>
                  </a:lnTo>
                  <a:lnTo>
                    <a:pt x="312864" y="0"/>
                  </a:lnTo>
                  <a:lnTo>
                    <a:pt x="190944" y="0"/>
                  </a:lnTo>
                  <a:lnTo>
                    <a:pt x="173151" y="3606"/>
                  </a:lnTo>
                  <a:lnTo>
                    <a:pt x="158623" y="13411"/>
                  </a:lnTo>
                  <a:lnTo>
                    <a:pt x="148818" y="27940"/>
                  </a:lnTo>
                  <a:lnTo>
                    <a:pt x="145224" y="45720"/>
                  </a:lnTo>
                  <a:lnTo>
                    <a:pt x="145224" y="86360"/>
                  </a:lnTo>
                  <a:lnTo>
                    <a:pt x="0" y="86360"/>
                  </a:lnTo>
                  <a:lnTo>
                    <a:pt x="0" y="330200"/>
                  </a:lnTo>
                  <a:lnTo>
                    <a:pt x="99504" y="330200"/>
                  </a:lnTo>
                  <a:lnTo>
                    <a:pt x="99504" y="264160"/>
                  </a:lnTo>
                  <a:lnTo>
                    <a:pt x="140144" y="264160"/>
                  </a:lnTo>
                  <a:lnTo>
                    <a:pt x="140144" y="330200"/>
                  </a:lnTo>
                  <a:lnTo>
                    <a:pt x="363664" y="330200"/>
                  </a:lnTo>
                  <a:lnTo>
                    <a:pt x="363664" y="264160"/>
                  </a:lnTo>
                  <a:lnTo>
                    <a:pt x="404304" y="264160"/>
                  </a:lnTo>
                  <a:lnTo>
                    <a:pt x="404304" y="330200"/>
                  </a:lnTo>
                  <a:lnTo>
                    <a:pt x="501637" y="330200"/>
                  </a:lnTo>
                  <a:lnTo>
                    <a:pt x="501637" y="264160"/>
                  </a:lnTo>
                  <a:lnTo>
                    <a:pt x="501637" y="86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843155" y="5865014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4" h="851534">
                  <a:moveTo>
                    <a:pt x="447265" y="0"/>
                  </a:moveTo>
                  <a:lnTo>
                    <a:pt x="403669" y="0"/>
                  </a:lnTo>
                  <a:lnTo>
                    <a:pt x="360256" y="4436"/>
                  </a:lnTo>
                  <a:lnTo>
                    <a:pt x="317395" y="13309"/>
                  </a:lnTo>
                  <a:lnTo>
                    <a:pt x="275453" y="26619"/>
                  </a:lnTo>
                  <a:lnTo>
                    <a:pt x="234797" y="44365"/>
                  </a:lnTo>
                  <a:lnTo>
                    <a:pt x="195795" y="66548"/>
                  </a:lnTo>
                  <a:lnTo>
                    <a:pt x="158815" y="93167"/>
                  </a:lnTo>
                  <a:lnTo>
                    <a:pt x="124223" y="124223"/>
                  </a:lnTo>
                  <a:lnTo>
                    <a:pt x="93167" y="158815"/>
                  </a:lnTo>
                  <a:lnTo>
                    <a:pt x="66548" y="195795"/>
                  </a:lnTo>
                  <a:lnTo>
                    <a:pt x="44365" y="234797"/>
                  </a:lnTo>
                  <a:lnTo>
                    <a:pt x="26619" y="275453"/>
                  </a:lnTo>
                  <a:lnTo>
                    <a:pt x="13309" y="317395"/>
                  </a:lnTo>
                  <a:lnTo>
                    <a:pt x="4436" y="360256"/>
                  </a:lnTo>
                  <a:lnTo>
                    <a:pt x="0" y="403669"/>
                  </a:lnTo>
                  <a:lnTo>
                    <a:pt x="0" y="447265"/>
                  </a:lnTo>
                  <a:lnTo>
                    <a:pt x="4436" y="490677"/>
                  </a:lnTo>
                  <a:lnTo>
                    <a:pt x="13309" y="533538"/>
                  </a:lnTo>
                  <a:lnTo>
                    <a:pt x="26619" y="575480"/>
                  </a:lnTo>
                  <a:lnTo>
                    <a:pt x="44365" y="616136"/>
                  </a:lnTo>
                  <a:lnTo>
                    <a:pt x="66548" y="655137"/>
                  </a:lnTo>
                  <a:lnTo>
                    <a:pt x="93167" y="692118"/>
                  </a:lnTo>
                  <a:lnTo>
                    <a:pt x="124223" y="726709"/>
                  </a:lnTo>
                  <a:lnTo>
                    <a:pt x="158815" y="757765"/>
                  </a:lnTo>
                  <a:lnTo>
                    <a:pt x="195795" y="784385"/>
                  </a:lnTo>
                  <a:lnTo>
                    <a:pt x="234797" y="806568"/>
                  </a:lnTo>
                  <a:lnTo>
                    <a:pt x="275453" y="824314"/>
                  </a:lnTo>
                  <a:lnTo>
                    <a:pt x="317395" y="837624"/>
                  </a:lnTo>
                  <a:lnTo>
                    <a:pt x="360256" y="846497"/>
                  </a:lnTo>
                  <a:lnTo>
                    <a:pt x="403669" y="850934"/>
                  </a:lnTo>
                  <a:lnTo>
                    <a:pt x="447265" y="850934"/>
                  </a:lnTo>
                  <a:lnTo>
                    <a:pt x="490677" y="846497"/>
                  </a:lnTo>
                  <a:lnTo>
                    <a:pt x="533538" y="837624"/>
                  </a:lnTo>
                  <a:lnTo>
                    <a:pt x="575480" y="824314"/>
                  </a:lnTo>
                  <a:lnTo>
                    <a:pt x="616136" y="806568"/>
                  </a:lnTo>
                  <a:lnTo>
                    <a:pt x="655137" y="784385"/>
                  </a:lnTo>
                  <a:lnTo>
                    <a:pt x="692118" y="757765"/>
                  </a:lnTo>
                  <a:lnTo>
                    <a:pt x="726709" y="726709"/>
                  </a:lnTo>
                  <a:lnTo>
                    <a:pt x="757765" y="692118"/>
                  </a:lnTo>
                  <a:lnTo>
                    <a:pt x="784385" y="655137"/>
                  </a:lnTo>
                  <a:lnTo>
                    <a:pt x="806568" y="616136"/>
                  </a:lnTo>
                  <a:lnTo>
                    <a:pt x="824314" y="575480"/>
                  </a:lnTo>
                  <a:lnTo>
                    <a:pt x="837624" y="533538"/>
                  </a:lnTo>
                  <a:lnTo>
                    <a:pt x="846497" y="490677"/>
                  </a:lnTo>
                  <a:lnTo>
                    <a:pt x="850934" y="447265"/>
                  </a:lnTo>
                  <a:lnTo>
                    <a:pt x="850934" y="403669"/>
                  </a:lnTo>
                  <a:lnTo>
                    <a:pt x="846497" y="360256"/>
                  </a:lnTo>
                  <a:lnTo>
                    <a:pt x="837624" y="317395"/>
                  </a:lnTo>
                  <a:lnTo>
                    <a:pt x="824314" y="275453"/>
                  </a:lnTo>
                  <a:lnTo>
                    <a:pt x="806568" y="234797"/>
                  </a:lnTo>
                  <a:lnTo>
                    <a:pt x="784385" y="195795"/>
                  </a:lnTo>
                  <a:lnTo>
                    <a:pt x="757765" y="158815"/>
                  </a:lnTo>
                  <a:lnTo>
                    <a:pt x="726709" y="124223"/>
                  </a:lnTo>
                  <a:lnTo>
                    <a:pt x="692118" y="93167"/>
                  </a:lnTo>
                  <a:lnTo>
                    <a:pt x="655137" y="66548"/>
                  </a:lnTo>
                  <a:lnTo>
                    <a:pt x="616136" y="44365"/>
                  </a:lnTo>
                  <a:lnTo>
                    <a:pt x="575480" y="26619"/>
                  </a:lnTo>
                  <a:lnTo>
                    <a:pt x="533538" y="13309"/>
                  </a:lnTo>
                  <a:lnTo>
                    <a:pt x="490677" y="4436"/>
                  </a:lnTo>
                  <a:lnTo>
                    <a:pt x="447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43155" y="5865014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4" h="851534">
                  <a:moveTo>
                    <a:pt x="726710" y="124224"/>
                  </a:moveTo>
                  <a:lnTo>
                    <a:pt x="757766" y="158815"/>
                  </a:lnTo>
                  <a:lnTo>
                    <a:pt x="784385" y="195796"/>
                  </a:lnTo>
                  <a:lnTo>
                    <a:pt x="806568" y="234797"/>
                  </a:lnTo>
                  <a:lnTo>
                    <a:pt x="824315" y="275453"/>
                  </a:lnTo>
                  <a:lnTo>
                    <a:pt x="837624" y="317395"/>
                  </a:lnTo>
                  <a:lnTo>
                    <a:pt x="846498" y="360256"/>
                  </a:lnTo>
                  <a:lnTo>
                    <a:pt x="850934" y="403669"/>
                  </a:lnTo>
                  <a:lnTo>
                    <a:pt x="850934" y="447265"/>
                  </a:lnTo>
                  <a:lnTo>
                    <a:pt x="846498" y="490677"/>
                  </a:lnTo>
                  <a:lnTo>
                    <a:pt x="837624" y="533538"/>
                  </a:lnTo>
                  <a:lnTo>
                    <a:pt x="824315" y="575480"/>
                  </a:lnTo>
                  <a:lnTo>
                    <a:pt x="806568" y="616136"/>
                  </a:lnTo>
                  <a:lnTo>
                    <a:pt x="784385" y="655138"/>
                  </a:lnTo>
                  <a:lnTo>
                    <a:pt x="757766" y="692118"/>
                  </a:lnTo>
                  <a:lnTo>
                    <a:pt x="726710" y="726710"/>
                  </a:lnTo>
                  <a:lnTo>
                    <a:pt x="692118" y="757766"/>
                  </a:lnTo>
                  <a:lnTo>
                    <a:pt x="655138" y="784385"/>
                  </a:lnTo>
                  <a:lnTo>
                    <a:pt x="616136" y="806568"/>
                  </a:lnTo>
                  <a:lnTo>
                    <a:pt x="575480" y="824315"/>
                  </a:lnTo>
                  <a:lnTo>
                    <a:pt x="533538" y="837624"/>
                  </a:lnTo>
                  <a:lnTo>
                    <a:pt x="490677" y="846498"/>
                  </a:lnTo>
                  <a:lnTo>
                    <a:pt x="447265" y="850934"/>
                  </a:lnTo>
                  <a:lnTo>
                    <a:pt x="403669" y="850934"/>
                  </a:lnTo>
                  <a:lnTo>
                    <a:pt x="360256" y="846498"/>
                  </a:lnTo>
                  <a:lnTo>
                    <a:pt x="317395" y="837624"/>
                  </a:lnTo>
                  <a:lnTo>
                    <a:pt x="275453" y="824315"/>
                  </a:lnTo>
                  <a:lnTo>
                    <a:pt x="234797" y="806568"/>
                  </a:lnTo>
                  <a:lnTo>
                    <a:pt x="195796" y="784385"/>
                  </a:lnTo>
                  <a:lnTo>
                    <a:pt x="158815" y="757766"/>
                  </a:lnTo>
                  <a:lnTo>
                    <a:pt x="124224" y="726710"/>
                  </a:lnTo>
                  <a:lnTo>
                    <a:pt x="93168" y="692118"/>
                  </a:lnTo>
                  <a:lnTo>
                    <a:pt x="66548" y="655138"/>
                  </a:lnTo>
                  <a:lnTo>
                    <a:pt x="44365" y="616136"/>
                  </a:lnTo>
                  <a:lnTo>
                    <a:pt x="26619" y="575480"/>
                  </a:lnTo>
                  <a:lnTo>
                    <a:pt x="13309" y="533538"/>
                  </a:lnTo>
                  <a:lnTo>
                    <a:pt x="4436" y="490677"/>
                  </a:lnTo>
                  <a:lnTo>
                    <a:pt x="0" y="447265"/>
                  </a:lnTo>
                  <a:lnTo>
                    <a:pt x="0" y="403669"/>
                  </a:lnTo>
                  <a:lnTo>
                    <a:pt x="4436" y="360256"/>
                  </a:lnTo>
                  <a:lnTo>
                    <a:pt x="13309" y="317395"/>
                  </a:lnTo>
                  <a:lnTo>
                    <a:pt x="26619" y="275453"/>
                  </a:lnTo>
                  <a:lnTo>
                    <a:pt x="44365" y="234797"/>
                  </a:lnTo>
                  <a:lnTo>
                    <a:pt x="66548" y="195796"/>
                  </a:lnTo>
                  <a:lnTo>
                    <a:pt x="93168" y="158815"/>
                  </a:lnTo>
                  <a:lnTo>
                    <a:pt x="124224" y="124224"/>
                  </a:lnTo>
                  <a:lnTo>
                    <a:pt x="158815" y="93168"/>
                  </a:lnTo>
                  <a:lnTo>
                    <a:pt x="195796" y="66548"/>
                  </a:lnTo>
                  <a:lnTo>
                    <a:pt x="234797" y="44365"/>
                  </a:lnTo>
                  <a:lnTo>
                    <a:pt x="275453" y="26619"/>
                  </a:lnTo>
                  <a:lnTo>
                    <a:pt x="317395" y="13309"/>
                  </a:lnTo>
                  <a:lnTo>
                    <a:pt x="360256" y="4436"/>
                  </a:lnTo>
                  <a:lnTo>
                    <a:pt x="403669" y="0"/>
                  </a:lnTo>
                  <a:lnTo>
                    <a:pt x="447265" y="0"/>
                  </a:lnTo>
                  <a:lnTo>
                    <a:pt x="490677" y="4436"/>
                  </a:lnTo>
                  <a:lnTo>
                    <a:pt x="533538" y="13309"/>
                  </a:lnTo>
                  <a:lnTo>
                    <a:pt x="575480" y="26619"/>
                  </a:lnTo>
                  <a:lnTo>
                    <a:pt x="616136" y="44365"/>
                  </a:lnTo>
                  <a:lnTo>
                    <a:pt x="655138" y="66548"/>
                  </a:lnTo>
                  <a:lnTo>
                    <a:pt x="692118" y="93168"/>
                  </a:lnTo>
                  <a:lnTo>
                    <a:pt x="726710" y="124224"/>
                  </a:lnTo>
                  <a:close/>
                </a:path>
              </a:pathLst>
            </a:custGeom>
            <a:ln w="381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969000" y="6072962"/>
              <a:ext cx="584200" cy="440055"/>
            </a:xfrm>
            <a:custGeom>
              <a:avLst/>
              <a:gdLst/>
              <a:ahLst/>
              <a:cxnLst/>
              <a:rect l="l" t="t" r="r" b="b"/>
              <a:pathLst>
                <a:path w="584200" h="440054">
                  <a:moveTo>
                    <a:pt x="430453" y="282727"/>
                  </a:moveTo>
                  <a:lnTo>
                    <a:pt x="292100" y="351421"/>
                  </a:lnTo>
                  <a:lnTo>
                    <a:pt x="153708" y="282727"/>
                  </a:lnTo>
                  <a:lnTo>
                    <a:pt x="153708" y="345554"/>
                  </a:lnTo>
                  <a:lnTo>
                    <a:pt x="170903" y="383044"/>
                  </a:lnTo>
                  <a:lnTo>
                    <a:pt x="292100" y="439788"/>
                  </a:lnTo>
                  <a:lnTo>
                    <a:pt x="384314" y="392658"/>
                  </a:lnTo>
                  <a:lnTo>
                    <a:pt x="415696" y="370941"/>
                  </a:lnTo>
                  <a:lnTo>
                    <a:pt x="430441" y="345554"/>
                  </a:lnTo>
                  <a:lnTo>
                    <a:pt x="430453" y="282727"/>
                  </a:lnTo>
                  <a:close/>
                </a:path>
                <a:path w="584200" h="440054">
                  <a:moveTo>
                    <a:pt x="584200" y="157060"/>
                  </a:moveTo>
                  <a:lnTo>
                    <a:pt x="292100" y="0"/>
                  </a:lnTo>
                  <a:lnTo>
                    <a:pt x="0" y="157060"/>
                  </a:lnTo>
                  <a:lnTo>
                    <a:pt x="292100" y="314121"/>
                  </a:lnTo>
                  <a:lnTo>
                    <a:pt x="461213" y="226758"/>
                  </a:lnTo>
                  <a:lnTo>
                    <a:pt x="461213" y="345554"/>
                  </a:lnTo>
                  <a:lnTo>
                    <a:pt x="470814" y="381876"/>
                  </a:lnTo>
                  <a:lnTo>
                    <a:pt x="491947" y="400532"/>
                  </a:lnTo>
                  <a:lnTo>
                    <a:pt x="513092" y="407403"/>
                  </a:lnTo>
                  <a:lnTo>
                    <a:pt x="522693" y="408381"/>
                  </a:lnTo>
                  <a:lnTo>
                    <a:pt x="522693" y="376986"/>
                  </a:lnTo>
                  <a:lnTo>
                    <a:pt x="517893" y="376237"/>
                  </a:lnTo>
                  <a:lnTo>
                    <a:pt x="507326" y="372376"/>
                  </a:lnTo>
                  <a:lnTo>
                    <a:pt x="496773" y="362966"/>
                  </a:lnTo>
                  <a:lnTo>
                    <a:pt x="491972" y="345554"/>
                  </a:lnTo>
                  <a:lnTo>
                    <a:pt x="491972" y="226758"/>
                  </a:lnTo>
                  <a:lnTo>
                    <a:pt x="491972" y="209105"/>
                  </a:lnTo>
                  <a:lnTo>
                    <a:pt x="584200" y="157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1502543" y="6015530"/>
            <a:ext cx="802640" cy="2254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330"/>
              </a:spcBef>
            </a:pPr>
            <a:r>
              <a:rPr sz="1000" b="1" spc="-25" dirty="0">
                <a:solidFill>
                  <a:srgbClr val="53585F"/>
                </a:solidFill>
                <a:latin typeface="Arial"/>
                <a:cs typeface="Arial"/>
              </a:rPr>
              <a:t>NEO</a:t>
            </a:r>
            <a:endParaRPr sz="10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782079" y="1047266"/>
            <a:ext cx="808990" cy="2254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350"/>
              </a:spcBef>
            </a:pPr>
            <a:r>
              <a:rPr sz="1000" b="1" spc="-10" dirty="0">
                <a:solidFill>
                  <a:srgbClr val="53585F"/>
                </a:solidFill>
                <a:latin typeface="Arial"/>
                <a:cs typeface="Arial"/>
              </a:rPr>
              <a:t>COLUMBIA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797300" y="7340600"/>
            <a:ext cx="86594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110" dirty="0">
                <a:latin typeface="Arial"/>
                <a:cs typeface="Arial"/>
              </a:rPr>
              <a:t>A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755" dirty="0">
                <a:latin typeface="Arial"/>
                <a:cs typeface="Arial"/>
              </a:rPr>
              <a:t>Graph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430" dirty="0">
                <a:latin typeface="Arial"/>
                <a:cs typeface="Arial"/>
              </a:rPr>
              <a:t>Is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700" dirty="0">
                <a:latin typeface="Arial"/>
                <a:cs typeface="Arial"/>
              </a:rPr>
              <a:t>Connected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580" dirty="0">
                <a:latin typeface="Arial"/>
                <a:cs typeface="Arial"/>
              </a:rPr>
              <a:t>Data</a:t>
            </a:r>
            <a:endParaRPr sz="64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171256" y="4904596"/>
            <a:ext cx="194945" cy="770890"/>
          </a:xfrm>
          <a:custGeom>
            <a:avLst/>
            <a:gdLst/>
            <a:ahLst/>
            <a:cxnLst/>
            <a:rect l="l" t="t" r="r" b="b"/>
            <a:pathLst>
              <a:path w="194945" h="770889">
                <a:moveTo>
                  <a:pt x="0" y="770514"/>
                </a:moveTo>
                <a:lnTo>
                  <a:pt x="0" y="0"/>
                </a:lnTo>
                <a:lnTo>
                  <a:pt x="194732" y="0"/>
                </a:lnTo>
                <a:lnTo>
                  <a:pt x="194732" y="770514"/>
                </a:lnTo>
                <a:lnTo>
                  <a:pt x="0" y="770514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220966" y="4957610"/>
            <a:ext cx="127000" cy="6559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75"/>
              </a:lnSpc>
            </a:pPr>
            <a:r>
              <a:rPr sz="800" b="1" spc="-10" dirty="0">
                <a:solidFill>
                  <a:srgbClr val="53585F"/>
                </a:solidFill>
                <a:latin typeface="Arial"/>
                <a:cs typeface="Arial"/>
              </a:rPr>
              <a:t>STUDIED_AT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9521429" y="926713"/>
            <a:ext cx="1921510" cy="1679575"/>
            <a:chOff x="9521429" y="926713"/>
            <a:chExt cx="1921510" cy="1679575"/>
          </a:xfrm>
        </p:grpSpPr>
        <p:sp>
          <p:nvSpPr>
            <p:cNvPr id="72" name="object 72"/>
            <p:cNvSpPr/>
            <p:nvPr/>
          </p:nvSpPr>
          <p:spPr>
            <a:xfrm>
              <a:off x="9603698" y="998553"/>
              <a:ext cx="1826260" cy="1595120"/>
            </a:xfrm>
            <a:custGeom>
              <a:avLst/>
              <a:gdLst/>
              <a:ahLst/>
              <a:cxnLst/>
              <a:rect l="l" t="t" r="r" b="b"/>
              <a:pathLst>
                <a:path w="1826259" h="1595120">
                  <a:moveTo>
                    <a:pt x="0" y="0"/>
                  </a:moveTo>
                  <a:lnTo>
                    <a:pt x="9566" y="8353"/>
                  </a:lnTo>
                  <a:lnTo>
                    <a:pt x="48218" y="42105"/>
                  </a:lnTo>
                  <a:lnTo>
                    <a:pt x="86870" y="75857"/>
                  </a:lnTo>
                  <a:lnTo>
                    <a:pt x="125522" y="109610"/>
                  </a:lnTo>
                  <a:lnTo>
                    <a:pt x="164174" y="143362"/>
                  </a:lnTo>
                  <a:lnTo>
                    <a:pt x="202826" y="177114"/>
                  </a:lnTo>
                  <a:lnTo>
                    <a:pt x="241477" y="210866"/>
                  </a:lnTo>
                  <a:lnTo>
                    <a:pt x="280129" y="244618"/>
                  </a:lnTo>
                  <a:lnTo>
                    <a:pt x="318781" y="278370"/>
                  </a:lnTo>
                  <a:lnTo>
                    <a:pt x="357433" y="312122"/>
                  </a:lnTo>
                  <a:lnTo>
                    <a:pt x="396085" y="345874"/>
                  </a:lnTo>
                  <a:lnTo>
                    <a:pt x="434736" y="379626"/>
                  </a:lnTo>
                  <a:lnTo>
                    <a:pt x="473388" y="413378"/>
                  </a:lnTo>
                  <a:lnTo>
                    <a:pt x="512040" y="447130"/>
                  </a:lnTo>
                  <a:lnTo>
                    <a:pt x="550692" y="480882"/>
                  </a:lnTo>
                  <a:lnTo>
                    <a:pt x="589343" y="514634"/>
                  </a:lnTo>
                  <a:lnTo>
                    <a:pt x="627995" y="548386"/>
                  </a:lnTo>
                  <a:lnTo>
                    <a:pt x="666646" y="582137"/>
                  </a:lnTo>
                  <a:lnTo>
                    <a:pt x="705298" y="615889"/>
                  </a:lnTo>
                  <a:lnTo>
                    <a:pt x="743949" y="649641"/>
                  </a:lnTo>
                  <a:lnTo>
                    <a:pt x="782601" y="683393"/>
                  </a:lnTo>
                  <a:lnTo>
                    <a:pt x="821252" y="717145"/>
                  </a:lnTo>
                  <a:lnTo>
                    <a:pt x="859904" y="750896"/>
                  </a:lnTo>
                  <a:lnTo>
                    <a:pt x="898555" y="784648"/>
                  </a:lnTo>
                  <a:lnTo>
                    <a:pt x="937207" y="818400"/>
                  </a:lnTo>
                  <a:lnTo>
                    <a:pt x="975858" y="852151"/>
                  </a:lnTo>
                  <a:lnTo>
                    <a:pt x="1014510" y="885903"/>
                  </a:lnTo>
                  <a:lnTo>
                    <a:pt x="1053161" y="919655"/>
                  </a:lnTo>
                  <a:lnTo>
                    <a:pt x="1091812" y="953406"/>
                  </a:lnTo>
                  <a:lnTo>
                    <a:pt x="1130464" y="987158"/>
                  </a:lnTo>
                  <a:lnTo>
                    <a:pt x="1169115" y="1020910"/>
                  </a:lnTo>
                  <a:lnTo>
                    <a:pt x="1207766" y="1054661"/>
                  </a:lnTo>
                  <a:lnTo>
                    <a:pt x="1246418" y="1088413"/>
                  </a:lnTo>
                  <a:lnTo>
                    <a:pt x="1285069" y="1122164"/>
                  </a:lnTo>
                  <a:lnTo>
                    <a:pt x="1323720" y="1155916"/>
                  </a:lnTo>
                  <a:lnTo>
                    <a:pt x="1362372" y="1189667"/>
                  </a:lnTo>
                  <a:lnTo>
                    <a:pt x="1401023" y="1223419"/>
                  </a:lnTo>
                  <a:lnTo>
                    <a:pt x="1439674" y="1257171"/>
                  </a:lnTo>
                  <a:lnTo>
                    <a:pt x="1478326" y="1290922"/>
                  </a:lnTo>
                  <a:lnTo>
                    <a:pt x="1516977" y="1324674"/>
                  </a:lnTo>
                  <a:lnTo>
                    <a:pt x="1555628" y="1358425"/>
                  </a:lnTo>
                  <a:lnTo>
                    <a:pt x="1594279" y="1392177"/>
                  </a:lnTo>
                  <a:lnTo>
                    <a:pt x="1632931" y="1425928"/>
                  </a:lnTo>
                  <a:lnTo>
                    <a:pt x="1671582" y="1459680"/>
                  </a:lnTo>
                  <a:lnTo>
                    <a:pt x="1710233" y="1493431"/>
                  </a:lnTo>
                  <a:lnTo>
                    <a:pt x="1748884" y="1527183"/>
                  </a:lnTo>
                  <a:lnTo>
                    <a:pt x="1787535" y="1560934"/>
                  </a:lnTo>
                  <a:lnTo>
                    <a:pt x="1826187" y="1594686"/>
                  </a:lnTo>
                </a:path>
              </a:pathLst>
            </a:custGeom>
            <a:ln w="254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521429" y="926713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0" y="0"/>
                  </a:moveTo>
                  <a:lnTo>
                    <a:pt x="51737" y="126110"/>
                  </a:lnTo>
                  <a:lnTo>
                    <a:pt x="131930" y="34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158266" y="1452346"/>
              <a:ext cx="854710" cy="837565"/>
            </a:xfrm>
            <a:custGeom>
              <a:avLst/>
              <a:gdLst/>
              <a:ahLst/>
              <a:cxnLst/>
              <a:rect l="l" t="t" r="r" b="b"/>
              <a:pathLst>
                <a:path w="854709" h="837564">
                  <a:moveTo>
                    <a:pt x="144324" y="0"/>
                  </a:moveTo>
                  <a:lnTo>
                    <a:pt x="0" y="148992"/>
                  </a:lnTo>
                  <a:lnTo>
                    <a:pt x="710224" y="836965"/>
                  </a:lnTo>
                  <a:lnTo>
                    <a:pt x="854548" y="687972"/>
                  </a:lnTo>
                  <a:lnTo>
                    <a:pt x="144324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 rot="2640000">
            <a:off x="10217263" y="1822998"/>
            <a:ext cx="719072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75"/>
              </a:lnSpc>
            </a:pPr>
            <a:r>
              <a:rPr sz="900" b="1" spc="-20" dirty="0">
                <a:solidFill>
                  <a:srgbClr val="53585F"/>
                </a:solidFill>
                <a:latin typeface="Arial"/>
                <a:cs typeface="Arial"/>
              </a:rPr>
              <a:t>STUDIED_AT</a:t>
            </a:r>
            <a:endParaRPr sz="9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45268" y="5821668"/>
            <a:ext cx="1010285" cy="388620"/>
          </a:xfrm>
          <a:custGeom>
            <a:avLst/>
            <a:gdLst/>
            <a:ahLst/>
            <a:cxnLst/>
            <a:rect l="l" t="t" r="r" b="b"/>
            <a:pathLst>
              <a:path w="1010284" h="388620">
                <a:moveTo>
                  <a:pt x="971419" y="0"/>
                </a:moveTo>
                <a:lnTo>
                  <a:pt x="0" y="184585"/>
                </a:lnTo>
                <a:lnTo>
                  <a:pt x="38722" y="388372"/>
                </a:lnTo>
                <a:lnTo>
                  <a:pt x="1010141" y="203786"/>
                </a:lnTo>
                <a:lnTo>
                  <a:pt x="971419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 rot="21000000">
            <a:off x="7393235" y="5973492"/>
            <a:ext cx="720326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90"/>
              </a:lnSpc>
            </a:pPr>
            <a:r>
              <a:rPr sz="900" b="1" spc="-10" dirty="0">
                <a:solidFill>
                  <a:srgbClr val="53585F"/>
                </a:solidFill>
                <a:latin typeface="Arial"/>
                <a:cs typeface="Arial"/>
              </a:rPr>
              <a:t>STUD</a:t>
            </a:r>
            <a:r>
              <a:rPr sz="1350" b="1" spc="-15" baseline="3086" dirty="0">
                <a:solidFill>
                  <a:srgbClr val="53585F"/>
                </a:solidFill>
                <a:latin typeface="Arial"/>
                <a:cs typeface="Arial"/>
              </a:rPr>
              <a:t>IED_AT</a:t>
            </a:r>
            <a:endParaRPr sz="1350" baseline="3086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753100" y="2514600"/>
            <a:ext cx="3848100" cy="3467100"/>
            <a:chOff x="5753100" y="2514600"/>
            <a:chExt cx="3848100" cy="3467100"/>
          </a:xfrm>
        </p:grpSpPr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9200" y="5156200"/>
              <a:ext cx="698500" cy="82550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3100" y="3670300"/>
              <a:ext cx="1041400" cy="10414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5700" y="2514600"/>
              <a:ext cx="825500" cy="977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97300" y="7340600"/>
            <a:ext cx="86594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110" dirty="0">
                <a:latin typeface="Arial"/>
                <a:cs typeface="Arial"/>
              </a:rPr>
              <a:t>A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755" dirty="0">
                <a:latin typeface="Arial"/>
                <a:cs typeface="Arial"/>
              </a:rPr>
              <a:t>Graph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430" dirty="0">
                <a:latin typeface="Arial"/>
                <a:cs typeface="Arial"/>
              </a:rPr>
              <a:t>Is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700" dirty="0">
                <a:latin typeface="Arial"/>
                <a:cs typeface="Arial"/>
              </a:rPr>
              <a:t>Connected</a:t>
            </a:r>
            <a:r>
              <a:rPr sz="6400" b="1" spc="-240" dirty="0">
                <a:latin typeface="Arial"/>
                <a:cs typeface="Arial"/>
              </a:rPr>
              <a:t> </a:t>
            </a:r>
            <a:r>
              <a:rPr sz="6400" b="1" spc="-580" dirty="0">
                <a:latin typeface="Arial"/>
                <a:cs typeface="Arial"/>
              </a:rPr>
              <a:t>Data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0800" y="190500"/>
            <a:ext cx="9944100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400" y="3810000"/>
            <a:ext cx="150876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-1510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lang="en-IN" sz="8800" spc="-15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51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IN" sz="8800" spc="-1510" dirty="0">
                <a:solidFill>
                  <a:srgbClr val="000000"/>
                </a:solidFill>
                <a:latin typeface="Arial"/>
                <a:cs typeface="Arial"/>
              </a:rPr>
              <a:t> AT  I S   A </a:t>
            </a:r>
            <a:r>
              <a:rPr sz="88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490" dirty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lang="en-IN" sz="8800" spc="-14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490" dirty="0">
                <a:solidFill>
                  <a:srgbClr val="000000"/>
                </a:solidFill>
                <a:latin typeface="Arial"/>
                <a:cs typeface="Arial"/>
              </a:rPr>
              <a:t>RA</a:t>
            </a:r>
            <a:r>
              <a:rPr lang="en-IN" sz="8800" spc="-14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490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lang="en-IN" sz="8800" spc="-14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4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IN" sz="8800" spc="-1490" dirty="0">
                <a:solidFill>
                  <a:srgbClr val="000000"/>
                </a:solidFill>
                <a:latin typeface="Arial"/>
                <a:cs typeface="Arial"/>
              </a:rPr>
              <a:t>  D ATA B A S E  ?</a:t>
            </a:r>
            <a:endParaRPr sz="8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5800" y="7848600"/>
            <a:ext cx="21844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3400" y="3810000"/>
            <a:ext cx="128778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-1510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lang="en-IN" sz="8800" spc="-15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51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IN" sz="8800" spc="-15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510" dirty="0">
                <a:solidFill>
                  <a:srgbClr val="000000"/>
                </a:solidFill>
                <a:latin typeface="Arial"/>
                <a:cs typeface="Arial"/>
              </a:rPr>
              <a:t>Y</a:t>
            </a:r>
            <a:r>
              <a:rPr sz="88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490" dirty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lang="en-IN" sz="8800" spc="-14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490" dirty="0">
                <a:solidFill>
                  <a:srgbClr val="000000"/>
                </a:solidFill>
                <a:latin typeface="Arial"/>
                <a:cs typeface="Arial"/>
              </a:rPr>
              <a:t>RA</a:t>
            </a:r>
            <a:r>
              <a:rPr lang="en-IN" sz="8800" spc="-14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490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lang="en-IN" sz="8800" spc="-14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00" spc="-14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IN" sz="8800" spc="-1490" dirty="0">
                <a:solidFill>
                  <a:srgbClr val="000000"/>
                </a:solidFill>
                <a:latin typeface="Arial"/>
                <a:cs typeface="Arial"/>
              </a:rPr>
              <a:t>  D ATA B A S E  ?</a:t>
            </a:r>
            <a:endParaRPr sz="8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5800" y="7848600"/>
            <a:ext cx="21844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</TotalTime>
  <Words>656</Words>
  <Application>Microsoft Office PowerPoint</Application>
  <PresentationFormat>Custom</PresentationFormat>
  <Paragraphs>209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Aptos Narrow</vt:lpstr>
      <vt:lpstr>Arial</vt:lpstr>
      <vt:lpstr>Arial MT</vt:lpstr>
      <vt:lpstr>Calibri</vt:lpstr>
      <vt:lpstr>Cambria</vt:lpstr>
      <vt:lpstr>Courier New</vt:lpstr>
      <vt:lpstr>Times New Roman</vt:lpstr>
      <vt:lpstr>Trebuchet MS</vt:lpstr>
      <vt:lpstr>Office Theme</vt:lpstr>
      <vt:lpstr>PowerPoint Presentation</vt:lpstr>
      <vt:lpstr>Agenda</vt:lpstr>
      <vt:lpstr>A Graph Is Connected Data</vt:lpstr>
      <vt:lpstr>PowerPoint Presentation</vt:lpstr>
      <vt:lpstr>PowerPoint Presentation</vt:lpstr>
      <vt:lpstr>PowerPoint Presentation</vt:lpstr>
      <vt:lpstr>PowerPoint Presentation</vt:lpstr>
      <vt:lpstr>W H AT  I S   A  G RA P H  D ATA B A S E  ?</vt:lpstr>
      <vt:lpstr>W H Y G RA P H  D ATA B A S E  ?</vt:lpstr>
      <vt:lpstr>Intuitivness Speed Agility</vt:lpstr>
      <vt:lpstr>Intuitiveness Speed Agility</vt:lpstr>
      <vt:lpstr>Intuitiveness</vt:lpstr>
      <vt:lpstr>Intuitivness Speed Agility</vt:lpstr>
      <vt:lpstr>Relational Versus Graph Models</vt:lpstr>
      <vt:lpstr>Intuitivness Speed Agility</vt:lpstr>
      <vt:lpstr>Agility =</vt:lpstr>
      <vt:lpstr>Use of Graphs has created some of the most successful companies in the world</vt:lpstr>
      <vt:lpstr>PowerPoint Presentation</vt:lpstr>
      <vt:lpstr>Today we see graph-projects in virtually every industry</vt:lpstr>
      <vt:lpstr>Neo4j – Key Product Features</vt:lpstr>
      <vt:lpstr>A way of representing data</vt:lpstr>
      <vt:lpstr>NEO4j USE CASES</vt:lpstr>
      <vt:lpstr>NEO4j USE CASES</vt:lpstr>
      <vt:lpstr>NEO4j USE CASES</vt:lpstr>
      <vt:lpstr>NEO4j USE CASES</vt:lpstr>
      <vt:lpstr>NEO4j USE CASES</vt:lpstr>
      <vt:lpstr>Property Graph Model</vt:lpstr>
      <vt:lpstr>Neo4j Demo.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SWATHI PYLA</dc:creator>
  <cp:lastModifiedBy>SWATHI PYLA</cp:lastModifiedBy>
  <cp:revision>2</cp:revision>
  <dcterms:created xsi:type="dcterms:W3CDTF">2024-08-20T15:24:35Z</dcterms:created>
  <dcterms:modified xsi:type="dcterms:W3CDTF">2024-08-21T02:23:33Z</dcterms:modified>
</cp:coreProperties>
</file>